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5520" r:id="rId5"/>
    <p:sldMasterId id="2147485546" r:id="rId6"/>
    <p:sldMasterId id="2147485574" r:id="rId7"/>
    <p:sldMasterId id="2147485606" r:id="rId8"/>
    <p:sldMasterId id="2147485640" r:id="rId9"/>
  </p:sldMasterIdLst>
  <p:notesMasterIdLst>
    <p:notesMasterId r:id="rId16"/>
  </p:notesMasterIdLst>
  <p:handoutMasterIdLst>
    <p:handoutMasterId r:id="rId17"/>
  </p:handoutMasterIdLst>
  <p:sldIdLst>
    <p:sldId id="607" r:id="rId10"/>
    <p:sldId id="606" r:id="rId11"/>
    <p:sldId id="578" r:id="rId12"/>
    <p:sldId id="579" r:id="rId13"/>
    <p:sldId id="608" r:id="rId14"/>
    <p:sldId id="580" r:id="rId15"/>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9900"/>
    <a:srgbClr val="FFCCFF"/>
    <a:srgbClr val="AAF4ED"/>
    <a:srgbClr val="009900"/>
    <a:srgbClr val="006699"/>
    <a:srgbClr val="0066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1EAAA-D24D-4490-9E8C-780168E423A3}" v="4" dt="2020-02-07T14:17:47.09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13" autoAdjust="0"/>
    <p:restoredTop sz="87209" autoAdjust="0"/>
  </p:normalViewPr>
  <p:slideViewPr>
    <p:cSldViewPr>
      <p:cViewPr varScale="1">
        <p:scale>
          <a:sx n="125" d="100"/>
          <a:sy n="125" d="100"/>
        </p:scale>
        <p:origin x="17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46"/>
    </p:cViewPr>
  </p:sorterViewPr>
  <p:notesViewPr>
    <p:cSldViewPr>
      <p:cViewPr varScale="1">
        <p:scale>
          <a:sx n="55" d="100"/>
          <a:sy n="55" d="100"/>
        </p:scale>
        <p:origin x="-2664"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B87492-4ED6-499D-A585-2CDA8C70B9D6}"/>
              </a:ext>
            </a:extLst>
          </p:cNvPr>
          <p:cNvSpPr>
            <a:spLocks noGrp="1"/>
          </p:cNvSpPr>
          <p:nvPr>
            <p:ph type="sldNum" sz="quarter" idx="3"/>
          </p:nvPr>
        </p:nvSpPr>
        <p:spPr>
          <a:xfrm>
            <a:off x="3776663" y="9428163"/>
            <a:ext cx="28908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95C117-36BE-444F-AC97-E3E1198AB58C}"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1C5FC04-E171-4B84-A765-4AD63EAA41A6}"/>
              </a:ext>
            </a:extLst>
          </p:cNvPr>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nl-NL"/>
          </a:p>
        </p:txBody>
      </p:sp>
      <p:sp>
        <p:nvSpPr>
          <p:cNvPr id="17411" name="Rectangle 3">
            <a:extLst>
              <a:ext uri="{FF2B5EF4-FFF2-40B4-BE49-F238E27FC236}">
                <a16:creationId xmlns:a16="http://schemas.microsoft.com/office/drawing/2014/main" id="{1D495B6C-5476-4637-B65B-D7DA76FBFAAF}"/>
              </a:ext>
            </a:extLst>
          </p:cNvPr>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84FAE497-91DF-40DD-9D6C-7FDBA497D3DE}" type="datetimeFigureOut">
              <a:rPr lang="nl-NL"/>
              <a:pPr>
                <a:defRPr/>
              </a:pPr>
              <a:t>2-4-2020</a:t>
            </a:fld>
            <a:endParaRPr lang="nl-NL"/>
          </a:p>
        </p:txBody>
      </p:sp>
      <p:sp>
        <p:nvSpPr>
          <p:cNvPr id="13316" name="Rectangle 4">
            <a:extLst>
              <a:ext uri="{FF2B5EF4-FFF2-40B4-BE49-F238E27FC236}">
                <a16:creationId xmlns:a16="http://schemas.microsoft.com/office/drawing/2014/main" id="{3CCE332E-EA5A-4266-AE40-EDCCE27CF0BF}"/>
              </a:ext>
            </a:extLst>
          </p:cNvPr>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E31E6644-EC97-4400-9073-15B03944D276}"/>
              </a:ext>
            </a:extLst>
          </p:cNvPr>
          <p:cNvSpPr>
            <a:spLocks noGrp="1" noChangeArrowheads="1"/>
          </p:cNvSpPr>
          <p:nvPr>
            <p:ph type="body" sz="quarter" idx="3"/>
          </p:nvPr>
        </p:nvSpPr>
        <p:spPr bwMode="auto">
          <a:xfrm>
            <a:off x="666750" y="4716463"/>
            <a:ext cx="53355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7414" name="Rectangle 6">
            <a:extLst>
              <a:ext uri="{FF2B5EF4-FFF2-40B4-BE49-F238E27FC236}">
                <a16:creationId xmlns:a16="http://schemas.microsoft.com/office/drawing/2014/main" id="{5242C9EC-521B-4EE8-BE2B-A2FBE39FADDA}"/>
              </a:ext>
            </a:extLst>
          </p:cNvPr>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nl-NL"/>
          </a:p>
        </p:txBody>
      </p:sp>
      <p:sp>
        <p:nvSpPr>
          <p:cNvPr id="17415" name="Rectangle 7">
            <a:extLst>
              <a:ext uri="{FF2B5EF4-FFF2-40B4-BE49-F238E27FC236}">
                <a16:creationId xmlns:a16="http://schemas.microsoft.com/office/drawing/2014/main" id="{F2FEA6C2-5052-4928-A6A3-77AEC1457BC6}"/>
              </a:ext>
            </a:extLst>
          </p:cNvPr>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9C99AE-185E-494C-AE57-912F6232C9C5}"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278EB7A5-D264-453A-BDFC-0EF688220140}"/>
              </a:ext>
            </a:extLst>
          </p:cNvPr>
          <p:cNvSpPr>
            <a:spLocks noGrp="1" noRot="1" noChangeAspect="1" noChangeArrowheads="1" noTextEdit="1"/>
          </p:cNvSpPr>
          <p:nvPr>
            <p:ph type="sldImg"/>
          </p:nvPr>
        </p:nvSpPr>
        <p:spPr>
          <a:ln/>
        </p:spPr>
      </p:sp>
      <p:sp>
        <p:nvSpPr>
          <p:cNvPr id="16387" name="Tijdelijke aanduiding voor notities 2">
            <a:extLst>
              <a:ext uri="{FF2B5EF4-FFF2-40B4-BE49-F238E27FC236}">
                <a16:creationId xmlns:a16="http://schemas.microsoft.com/office/drawing/2014/main" id="{334EA289-C6F8-457D-BC6A-09042149CF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Navigeren naar een aanpak: klik op het betreffende poppetje.</a:t>
            </a:r>
          </a:p>
          <a:p>
            <a:r>
              <a:rPr lang="nl-NL" altLang="nl-NL"/>
              <a:t>Navigeren naar de leesinstructie: klik op de betreffende tekst.</a:t>
            </a:r>
          </a:p>
          <a:p>
            <a:r>
              <a:rPr lang="nl-NL" altLang="nl-NL"/>
              <a:t>Navigeren naar het waarom van een strategie: klik op het vraagteken.</a:t>
            </a:r>
          </a:p>
        </p:txBody>
      </p:sp>
      <p:sp>
        <p:nvSpPr>
          <p:cNvPr id="16388" name="Tijdelijke aanduiding voor dianummer 3">
            <a:extLst>
              <a:ext uri="{FF2B5EF4-FFF2-40B4-BE49-F238E27FC236}">
                <a16:creationId xmlns:a16="http://schemas.microsoft.com/office/drawing/2014/main" id="{14CDEBB9-A186-47B2-99E7-F126102B94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9B7750-CF38-433D-92B3-F6FC52C96335}" type="slidenum">
              <a:rPr lang="nl-NL" altLang="nl-NL" smtClean="0"/>
              <a:pPr/>
              <a:t>1</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E88BAE2D-301D-4DBC-999D-5AF5BC206677}"/>
              </a:ext>
            </a:extLst>
          </p:cNvPr>
          <p:cNvSpPr>
            <a:spLocks noGrp="1" noRot="1" noChangeAspect="1" noChangeArrowheads="1" noTextEdit="1"/>
          </p:cNvSpPr>
          <p:nvPr>
            <p:ph type="sldImg"/>
          </p:nvPr>
        </p:nvSpPr>
        <p:spPr>
          <a:ln/>
        </p:spPr>
      </p:sp>
      <p:sp>
        <p:nvSpPr>
          <p:cNvPr id="18435" name="Tijdelijke aanduiding voor notities 2">
            <a:extLst>
              <a:ext uri="{FF2B5EF4-FFF2-40B4-BE49-F238E27FC236}">
                <a16:creationId xmlns:a16="http://schemas.microsoft.com/office/drawing/2014/main" id="{2BC1A796-635E-4EE0-A11F-6B0D6BE9B4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18436" name="Tijdelijke aanduiding voor dianummer 3">
            <a:extLst>
              <a:ext uri="{FF2B5EF4-FFF2-40B4-BE49-F238E27FC236}">
                <a16:creationId xmlns:a16="http://schemas.microsoft.com/office/drawing/2014/main" id="{1D0FAD61-A32E-4E41-A883-F541AD8E41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BC0B98-84EC-4329-AC62-E61ADC375511}" type="slidenum">
              <a:rPr lang="nl-NL" altLang="nl-NL" smtClean="0"/>
              <a:pPr/>
              <a:t>2</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4BAB149B-1A05-4C2F-A72C-F439654CC4DD}"/>
              </a:ext>
            </a:extLst>
          </p:cNvPr>
          <p:cNvSpPr>
            <a:spLocks noGrp="1" noRot="1" noChangeAspect="1" noChangeArrowheads="1" noTextEdit="1"/>
          </p:cNvSpPr>
          <p:nvPr>
            <p:ph type="sldImg"/>
          </p:nvPr>
        </p:nvSpPr>
        <p:spPr>
          <a:ln/>
        </p:spPr>
      </p:sp>
      <p:sp>
        <p:nvSpPr>
          <p:cNvPr id="20483" name="Tijdelijke aanduiding voor notities 2">
            <a:extLst>
              <a:ext uri="{FF2B5EF4-FFF2-40B4-BE49-F238E27FC236}">
                <a16:creationId xmlns:a16="http://schemas.microsoft.com/office/drawing/2014/main" id="{074D26AF-884A-45C7-BEF1-7B127EAB3A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Navigeren naar de overzichtscirkel: klik op ‘Nieuwsbegrip’.</a:t>
            </a:r>
          </a:p>
        </p:txBody>
      </p:sp>
      <p:sp>
        <p:nvSpPr>
          <p:cNvPr id="20484" name="Tijdelijke aanduiding voor dianummer 3">
            <a:extLst>
              <a:ext uri="{FF2B5EF4-FFF2-40B4-BE49-F238E27FC236}">
                <a16:creationId xmlns:a16="http://schemas.microsoft.com/office/drawing/2014/main" id="{4D0833E9-CF0E-40AD-9FE8-F04E8892C3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41227A-099B-4712-BBA5-B3D8496FAD1A}" type="slidenum">
              <a:rPr lang="nl-NL" altLang="nl-NL" smtClean="0"/>
              <a:pPr/>
              <a:t>3</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D3BD4AD2-5754-43F3-B231-11D6206A9789}"/>
              </a:ext>
            </a:extLst>
          </p:cNvPr>
          <p:cNvSpPr>
            <a:spLocks noGrp="1" noRot="1" noChangeAspect="1" noChangeArrowheads="1" noTextEdit="1"/>
          </p:cNvSpPr>
          <p:nvPr>
            <p:ph type="sldImg"/>
          </p:nvPr>
        </p:nvSpPr>
        <p:spPr>
          <a:ln/>
        </p:spPr>
      </p:sp>
      <p:sp>
        <p:nvSpPr>
          <p:cNvPr id="22531" name="Tijdelijke aanduiding voor notities 2">
            <a:extLst>
              <a:ext uri="{FF2B5EF4-FFF2-40B4-BE49-F238E27FC236}">
                <a16:creationId xmlns:a16="http://schemas.microsoft.com/office/drawing/2014/main" id="{60273C73-22C2-48BF-AFA6-7C951D3DE0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22532" name="Tijdelijke aanduiding voor dianummer 3">
            <a:extLst>
              <a:ext uri="{FF2B5EF4-FFF2-40B4-BE49-F238E27FC236}">
                <a16:creationId xmlns:a16="http://schemas.microsoft.com/office/drawing/2014/main" id="{1F735661-AA1D-4207-B144-07B7D16FB9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DDE72A-2107-4C8F-B700-E48D99405DB9}" type="slidenum">
              <a:rPr lang="nl-NL" altLang="nl-NL" smtClean="0"/>
              <a:pPr/>
              <a:t>4</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A55BAB78-AB83-438E-BF1F-50053604B0A6}"/>
              </a:ext>
            </a:extLst>
          </p:cNvPr>
          <p:cNvSpPr>
            <a:spLocks noGrp="1" noRot="1" noChangeAspect="1" noChangeArrowheads="1" noTextEdit="1"/>
          </p:cNvSpPr>
          <p:nvPr>
            <p:ph type="sldImg"/>
          </p:nvPr>
        </p:nvSpPr>
        <p:spPr>
          <a:ln/>
        </p:spPr>
      </p:sp>
      <p:sp>
        <p:nvSpPr>
          <p:cNvPr id="24579" name="Tijdelijke aanduiding voor notities 2">
            <a:extLst>
              <a:ext uri="{FF2B5EF4-FFF2-40B4-BE49-F238E27FC236}">
                <a16:creationId xmlns:a16="http://schemas.microsoft.com/office/drawing/2014/main" id="{60BA9545-6B14-4979-B484-78CC61C3A5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24580" name="Tijdelijke aanduiding voor dianummer 3">
            <a:extLst>
              <a:ext uri="{FF2B5EF4-FFF2-40B4-BE49-F238E27FC236}">
                <a16:creationId xmlns:a16="http://schemas.microsoft.com/office/drawing/2014/main" id="{24ECEF4E-FF72-4270-9E17-50CEE90F7D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046E5D-7068-47AE-B113-039A62EF8BA0}" type="slidenum">
              <a:rPr lang="nl-NL" altLang="nl-NL" smtClean="0"/>
              <a:pPr/>
              <a:t>5</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a16="http://schemas.microsoft.com/office/drawing/2014/main" id="{BB9DFAF6-9DCE-4C60-99D2-D514974A6DC4}"/>
              </a:ext>
            </a:extLst>
          </p:cNvPr>
          <p:cNvSpPr>
            <a:spLocks noGrp="1" noRot="1" noChangeAspect="1" noChangeArrowheads="1" noTextEdit="1"/>
          </p:cNvSpPr>
          <p:nvPr>
            <p:ph type="sldImg"/>
          </p:nvPr>
        </p:nvSpPr>
        <p:spPr>
          <a:ln/>
        </p:spPr>
      </p:sp>
      <p:sp>
        <p:nvSpPr>
          <p:cNvPr id="26627" name="Tijdelijke aanduiding voor notities 2">
            <a:extLst>
              <a:ext uri="{FF2B5EF4-FFF2-40B4-BE49-F238E27FC236}">
                <a16:creationId xmlns:a16="http://schemas.microsoft.com/office/drawing/2014/main" id="{9889D2D5-4A7F-493B-ADAC-BFD4992251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26628" name="Tijdelijke aanduiding voor dianummer 3">
            <a:extLst>
              <a:ext uri="{FF2B5EF4-FFF2-40B4-BE49-F238E27FC236}">
                <a16:creationId xmlns:a16="http://schemas.microsoft.com/office/drawing/2014/main" id="{2D6A6C9C-2470-4025-9556-5E04D2A84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3A797A-761F-45EA-BDE9-C34D139EF788}" type="slidenum">
              <a:rPr lang="nl-NL" altLang="nl-NL" smtClean="0"/>
              <a:pPr/>
              <a:t>6</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A4007-0A57-40F6-A120-D72D94C4EF3E}"/>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0367AEF-1F4C-4E6B-A12A-1375114E386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58F7EC2-296F-44FC-99A0-0C83851E8417}"/>
              </a:ext>
            </a:extLst>
          </p:cNvPr>
          <p:cNvSpPr>
            <a:spLocks noGrp="1"/>
          </p:cNvSpPr>
          <p:nvPr>
            <p:ph type="dt" sz="half" idx="10"/>
          </p:nvPr>
        </p:nvSpPr>
        <p:spPr/>
        <p:txBody>
          <a:bodyPr/>
          <a:lstStyle/>
          <a:p>
            <a:pPr>
              <a:defRPr/>
            </a:pPr>
            <a:endParaRPr lang="en-US"/>
          </a:p>
        </p:txBody>
      </p:sp>
      <p:sp>
        <p:nvSpPr>
          <p:cNvPr id="5" name="Tijdelijke aanduiding voor voettekst 4">
            <a:extLst>
              <a:ext uri="{FF2B5EF4-FFF2-40B4-BE49-F238E27FC236}">
                <a16:creationId xmlns:a16="http://schemas.microsoft.com/office/drawing/2014/main" id="{90A50D47-45A4-4FE3-AF7D-3DDF4D2B4C84}"/>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17AA9BE-D3C4-4874-B51D-C19598BB920B}"/>
              </a:ext>
            </a:extLst>
          </p:cNvPr>
          <p:cNvSpPr>
            <a:spLocks noGrp="1"/>
          </p:cNvSpPr>
          <p:nvPr>
            <p:ph type="sldNum" sz="quarter" idx="12"/>
          </p:nvPr>
        </p:nvSpPr>
        <p:spPr/>
        <p:txBody>
          <a:bodyPr/>
          <a:lstStyle/>
          <a:p>
            <a:pPr>
              <a:defRPr/>
            </a:pPr>
            <a:fld id="{709D58ED-5017-4932-8AA0-CAF631B172BD}" type="slidenum">
              <a:rPr lang="en-US" altLang="nl-NL"/>
              <a:pPr>
                <a:defRPr/>
              </a:pPr>
              <a:t>‹nr.›</a:t>
            </a:fld>
            <a:endParaRPr lang="en-US" altLang="nl-NL"/>
          </a:p>
        </p:txBody>
      </p:sp>
    </p:spTree>
    <p:extLst>
      <p:ext uri="{BB962C8B-B14F-4D97-AF65-F5344CB8AC3E}">
        <p14:creationId xmlns:p14="http://schemas.microsoft.com/office/powerpoint/2010/main" val="103610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B71E6978-5A45-4378-AA91-E59E333B3D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ED8454-4EF9-4C6C-9593-6B3918B0DE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081346-24F3-4D97-8665-5A6E4555CC45}"/>
              </a:ext>
            </a:extLst>
          </p:cNvPr>
          <p:cNvSpPr>
            <a:spLocks noGrp="1" noChangeArrowheads="1"/>
          </p:cNvSpPr>
          <p:nvPr>
            <p:ph type="sldNum" sz="quarter" idx="12"/>
          </p:nvPr>
        </p:nvSpPr>
        <p:spPr>
          <a:ln/>
        </p:spPr>
        <p:txBody>
          <a:bodyPr/>
          <a:lstStyle>
            <a:lvl1pPr>
              <a:defRPr/>
            </a:lvl1pPr>
          </a:lstStyle>
          <a:p>
            <a:pPr>
              <a:defRPr/>
            </a:pPr>
            <a:fld id="{A1883E2B-92C2-451D-BD4F-B65352D4639D}" type="slidenum">
              <a:rPr lang="en-US" altLang="nl-NL"/>
              <a:pPr>
                <a:defRPr/>
              </a:pPr>
              <a:t>‹nr.›</a:t>
            </a:fld>
            <a:endParaRPr lang="en-US" altLang="nl-NL"/>
          </a:p>
        </p:txBody>
      </p:sp>
    </p:spTree>
    <p:extLst>
      <p:ext uri="{BB962C8B-B14F-4D97-AF65-F5344CB8AC3E}">
        <p14:creationId xmlns:p14="http://schemas.microsoft.com/office/powerpoint/2010/main" val="380131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586167B0-8DE5-45FF-8D64-9B0B6666FF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A83867-8124-4F1A-BF7D-32F3BB1CEF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EB1996-4015-49F5-A470-F6593F895BFF}"/>
              </a:ext>
            </a:extLst>
          </p:cNvPr>
          <p:cNvSpPr>
            <a:spLocks noGrp="1" noChangeArrowheads="1"/>
          </p:cNvSpPr>
          <p:nvPr>
            <p:ph type="sldNum" sz="quarter" idx="12"/>
          </p:nvPr>
        </p:nvSpPr>
        <p:spPr>
          <a:ln/>
        </p:spPr>
        <p:txBody>
          <a:bodyPr/>
          <a:lstStyle>
            <a:lvl1pPr>
              <a:defRPr/>
            </a:lvl1pPr>
          </a:lstStyle>
          <a:p>
            <a:pPr>
              <a:defRPr/>
            </a:pPr>
            <a:fld id="{F262DAF6-D26E-4787-A2E6-871D77802F05}" type="slidenum">
              <a:rPr lang="en-US" altLang="nl-NL"/>
              <a:pPr>
                <a:defRPr/>
              </a:pPr>
              <a:t>‹nr.›</a:t>
            </a:fld>
            <a:endParaRPr lang="en-US" altLang="nl-NL"/>
          </a:p>
        </p:txBody>
      </p:sp>
    </p:spTree>
    <p:extLst>
      <p:ext uri="{BB962C8B-B14F-4D97-AF65-F5344CB8AC3E}">
        <p14:creationId xmlns:p14="http://schemas.microsoft.com/office/powerpoint/2010/main" val="78820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0928620-7CEC-472C-8B59-53AC243512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14DCD7-4D0C-4C81-942A-11D439A3D3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C21B0A-DB56-4111-88B1-E2FB5347DC45}"/>
              </a:ext>
            </a:extLst>
          </p:cNvPr>
          <p:cNvSpPr>
            <a:spLocks noGrp="1" noChangeArrowheads="1"/>
          </p:cNvSpPr>
          <p:nvPr>
            <p:ph type="sldNum" sz="quarter" idx="12"/>
          </p:nvPr>
        </p:nvSpPr>
        <p:spPr>
          <a:ln/>
        </p:spPr>
        <p:txBody>
          <a:bodyPr/>
          <a:lstStyle>
            <a:lvl1pPr>
              <a:defRPr/>
            </a:lvl1pPr>
          </a:lstStyle>
          <a:p>
            <a:pPr>
              <a:defRPr/>
            </a:pPr>
            <a:fld id="{6D05C041-7E81-4246-AC4A-755C9031CA78}" type="slidenum">
              <a:rPr lang="en-US" altLang="nl-NL"/>
              <a:pPr>
                <a:defRPr/>
              </a:pPr>
              <a:t>‹nr.›</a:t>
            </a:fld>
            <a:endParaRPr lang="en-US" altLang="nl-NL"/>
          </a:p>
        </p:txBody>
      </p:sp>
    </p:spTree>
    <p:extLst>
      <p:ext uri="{BB962C8B-B14F-4D97-AF65-F5344CB8AC3E}">
        <p14:creationId xmlns:p14="http://schemas.microsoft.com/office/powerpoint/2010/main" val="1056824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a:extLst>
              <a:ext uri="{FF2B5EF4-FFF2-40B4-BE49-F238E27FC236}">
                <a16:creationId xmlns:a16="http://schemas.microsoft.com/office/drawing/2014/main" id="{A6F7FE30-DCF0-4C75-878F-80855C9970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803230-6CF8-44BE-8B17-9B9081A710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1733A0-5766-4DBF-A884-7D2E5FE4C314}"/>
              </a:ext>
            </a:extLst>
          </p:cNvPr>
          <p:cNvSpPr>
            <a:spLocks noGrp="1" noChangeArrowheads="1"/>
          </p:cNvSpPr>
          <p:nvPr>
            <p:ph type="sldNum" sz="quarter" idx="12"/>
          </p:nvPr>
        </p:nvSpPr>
        <p:spPr>
          <a:ln/>
        </p:spPr>
        <p:txBody>
          <a:bodyPr/>
          <a:lstStyle>
            <a:lvl1pPr>
              <a:defRPr/>
            </a:lvl1pPr>
          </a:lstStyle>
          <a:p>
            <a:pPr>
              <a:defRPr/>
            </a:pPr>
            <a:fld id="{1E822B7C-60D7-4B9F-87ED-FC325950C807}" type="slidenum">
              <a:rPr lang="en-US" altLang="nl-NL"/>
              <a:pPr>
                <a:defRPr/>
              </a:pPr>
              <a:t>‹nr.›</a:t>
            </a:fld>
            <a:endParaRPr lang="en-US" altLang="nl-NL"/>
          </a:p>
        </p:txBody>
      </p:sp>
    </p:spTree>
    <p:extLst>
      <p:ext uri="{BB962C8B-B14F-4D97-AF65-F5344CB8AC3E}">
        <p14:creationId xmlns:p14="http://schemas.microsoft.com/office/powerpoint/2010/main" val="847339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05B25841-755B-4643-9E04-41F4F50324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639863-3C5C-4037-BA4D-C2064824BB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0FADF0-7D08-4CE3-A2C6-6D171100470B}"/>
              </a:ext>
            </a:extLst>
          </p:cNvPr>
          <p:cNvSpPr>
            <a:spLocks noGrp="1" noChangeArrowheads="1"/>
          </p:cNvSpPr>
          <p:nvPr>
            <p:ph type="sldNum" sz="quarter" idx="12"/>
          </p:nvPr>
        </p:nvSpPr>
        <p:spPr>
          <a:ln/>
        </p:spPr>
        <p:txBody>
          <a:bodyPr/>
          <a:lstStyle>
            <a:lvl1pPr>
              <a:defRPr/>
            </a:lvl1pPr>
          </a:lstStyle>
          <a:p>
            <a:pPr>
              <a:defRPr/>
            </a:pPr>
            <a:fld id="{8709916F-7307-4A33-A79B-BF8A494E58E5}" type="slidenum">
              <a:rPr lang="en-US" altLang="nl-NL"/>
              <a:pPr>
                <a:defRPr/>
              </a:pPr>
              <a:t>‹nr.›</a:t>
            </a:fld>
            <a:endParaRPr lang="en-US" altLang="nl-NL"/>
          </a:p>
        </p:txBody>
      </p:sp>
    </p:spTree>
    <p:extLst>
      <p:ext uri="{BB962C8B-B14F-4D97-AF65-F5344CB8AC3E}">
        <p14:creationId xmlns:p14="http://schemas.microsoft.com/office/powerpoint/2010/main" val="52225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942D1391-3EB2-45DB-AA27-60A9FE3BD2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239A09-DF3A-42CF-A532-54A70D7EA0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4360F3-9110-4B5C-B7A6-C0CD18DBB8BB}"/>
              </a:ext>
            </a:extLst>
          </p:cNvPr>
          <p:cNvSpPr>
            <a:spLocks noGrp="1" noChangeArrowheads="1"/>
          </p:cNvSpPr>
          <p:nvPr>
            <p:ph type="sldNum" sz="quarter" idx="12"/>
          </p:nvPr>
        </p:nvSpPr>
        <p:spPr>
          <a:ln/>
        </p:spPr>
        <p:txBody>
          <a:bodyPr/>
          <a:lstStyle>
            <a:lvl1pPr>
              <a:defRPr/>
            </a:lvl1pPr>
          </a:lstStyle>
          <a:p>
            <a:pPr>
              <a:defRPr/>
            </a:pPr>
            <a:fld id="{4E624333-F47C-4182-A71D-C7E6825B1617}" type="slidenum">
              <a:rPr lang="en-US" altLang="nl-NL"/>
              <a:pPr>
                <a:defRPr/>
              </a:pPr>
              <a:t>‹nr.›</a:t>
            </a:fld>
            <a:endParaRPr lang="en-US" altLang="nl-NL"/>
          </a:p>
        </p:txBody>
      </p:sp>
    </p:spTree>
    <p:extLst>
      <p:ext uri="{BB962C8B-B14F-4D97-AF65-F5344CB8AC3E}">
        <p14:creationId xmlns:p14="http://schemas.microsoft.com/office/powerpoint/2010/main" val="3945675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B0A2D6FF-68A7-4EA0-919D-F5E29ADCFD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EF7C56-DF8B-4080-B0F2-C3F494F81F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718EAB-CFE0-4D24-82B3-F063C8175839}"/>
              </a:ext>
            </a:extLst>
          </p:cNvPr>
          <p:cNvSpPr>
            <a:spLocks noGrp="1" noChangeArrowheads="1"/>
          </p:cNvSpPr>
          <p:nvPr>
            <p:ph type="sldNum" sz="quarter" idx="12"/>
          </p:nvPr>
        </p:nvSpPr>
        <p:spPr>
          <a:ln/>
        </p:spPr>
        <p:txBody>
          <a:bodyPr/>
          <a:lstStyle>
            <a:lvl1pPr>
              <a:defRPr/>
            </a:lvl1pPr>
          </a:lstStyle>
          <a:p>
            <a:pPr>
              <a:defRPr/>
            </a:pPr>
            <a:fld id="{2C44792E-8CEB-4425-AAD9-DFABC9F54EB4}" type="slidenum">
              <a:rPr lang="en-US" altLang="nl-NL"/>
              <a:pPr>
                <a:defRPr/>
              </a:pPr>
              <a:t>‹nr.›</a:t>
            </a:fld>
            <a:endParaRPr lang="en-US" altLang="nl-NL"/>
          </a:p>
        </p:txBody>
      </p:sp>
    </p:spTree>
    <p:extLst>
      <p:ext uri="{BB962C8B-B14F-4D97-AF65-F5344CB8AC3E}">
        <p14:creationId xmlns:p14="http://schemas.microsoft.com/office/powerpoint/2010/main" val="4024339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36496AB4-2AFB-4CD2-94E3-21178D171C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E778BB-6760-43EC-8868-6C910D0C7D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1D0376-C4F4-43A3-B2AE-3EE56AFB78A0}"/>
              </a:ext>
            </a:extLst>
          </p:cNvPr>
          <p:cNvSpPr>
            <a:spLocks noGrp="1" noChangeArrowheads="1"/>
          </p:cNvSpPr>
          <p:nvPr>
            <p:ph type="sldNum" sz="quarter" idx="12"/>
          </p:nvPr>
        </p:nvSpPr>
        <p:spPr>
          <a:ln/>
        </p:spPr>
        <p:txBody>
          <a:bodyPr/>
          <a:lstStyle>
            <a:lvl1pPr>
              <a:defRPr/>
            </a:lvl1pPr>
          </a:lstStyle>
          <a:p>
            <a:pPr>
              <a:defRPr/>
            </a:pPr>
            <a:fld id="{F6844B4C-F44E-49BD-BD5C-00899CB97FB5}" type="slidenum">
              <a:rPr lang="en-US" altLang="nl-NL"/>
              <a:pPr>
                <a:defRPr/>
              </a:pPr>
              <a:t>‹nr.›</a:t>
            </a:fld>
            <a:endParaRPr lang="en-US" altLang="nl-NL"/>
          </a:p>
        </p:txBody>
      </p:sp>
    </p:spTree>
    <p:extLst>
      <p:ext uri="{BB962C8B-B14F-4D97-AF65-F5344CB8AC3E}">
        <p14:creationId xmlns:p14="http://schemas.microsoft.com/office/powerpoint/2010/main" val="31063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2D3B2695-A16F-498A-B050-AC5DB32DE7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0E3A9D-6F2D-4251-87C3-69A53917D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286B9D8-77B3-4CF1-9AED-20FFC51AD76C}"/>
              </a:ext>
            </a:extLst>
          </p:cNvPr>
          <p:cNvSpPr>
            <a:spLocks noGrp="1" noChangeArrowheads="1"/>
          </p:cNvSpPr>
          <p:nvPr>
            <p:ph type="sldNum" sz="quarter" idx="12"/>
          </p:nvPr>
        </p:nvSpPr>
        <p:spPr>
          <a:ln/>
        </p:spPr>
        <p:txBody>
          <a:bodyPr/>
          <a:lstStyle>
            <a:lvl1pPr>
              <a:defRPr/>
            </a:lvl1pPr>
          </a:lstStyle>
          <a:p>
            <a:pPr>
              <a:defRPr/>
            </a:pPr>
            <a:fld id="{0C725FE3-AF8A-4727-9816-8B6ADB4E4D44}" type="slidenum">
              <a:rPr lang="en-US" altLang="nl-NL"/>
              <a:pPr>
                <a:defRPr/>
              </a:pPr>
              <a:t>‹nr.›</a:t>
            </a:fld>
            <a:endParaRPr lang="en-US" altLang="nl-NL"/>
          </a:p>
        </p:txBody>
      </p:sp>
    </p:spTree>
    <p:extLst>
      <p:ext uri="{BB962C8B-B14F-4D97-AF65-F5344CB8AC3E}">
        <p14:creationId xmlns:p14="http://schemas.microsoft.com/office/powerpoint/2010/main" val="2780339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51DCE5DA-9090-4D41-8F23-AA854891A45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E550F7-D52C-44FF-B92D-5DCEEC6752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E03B810-2915-4081-8AF0-FA218715E50B}"/>
              </a:ext>
            </a:extLst>
          </p:cNvPr>
          <p:cNvSpPr>
            <a:spLocks noGrp="1" noChangeArrowheads="1"/>
          </p:cNvSpPr>
          <p:nvPr>
            <p:ph type="sldNum" sz="quarter" idx="12"/>
          </p:nvPr>
        </p:nvSpPr>
        <p:spPr>
          <a:ln/>
        </p:spPr>
        <p:txBody>
          <a:bodyPr/>
          <a:lstStyle>
            <a:lvl1pPr>
              <a:defRPr/>
            </a:lvl1pPr>
          </a:lstStyle>
          <a:p>
            <a:pPr>
              <a:defRPr/>
            </a:pPr>
            <a:fld id="{F8255077-5ADC-49A6-9D4F-33318BEC6075}" type="slidenum">
              <a:rPr lang="en-US" altLang="nl-NL"/>
              <a:pPr>
                <a:defRPr/>
              </a:pPr>
              <a:t>‹nr.›</a:t>
            </a:fld>
            <a:endParaRPr lang="en-US" altLang="nl-NL"/>
          </a:p>
        </p:txBody>
      </p:sp>
    </p:spTree>
    <p:extLst>
      <p:ext uri="{BB962C8B-B14F-4D97-AF65-F5344CB8AC3E}">
        <p14:creationId xmlns:p14="http://schemas.microsoft.com/office/powerpoint/2010/main" val="210553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7FFD6557-AE99-44E7-8647-F05E2E5B76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EA49B4-5C5F-4A43-898B-C69606800A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5721E4-40AE-49A6-B2FA-752A1A9764F3}"/>
              </a:ext>
            </a:extLst>
          </p:cNvPr>
          <p:cNvSpPr>
            <a:spLocks noGrp="1" noChangeArrowheads="1"/>
          </p:cNvSpPr>
          <p:nvPr>
            <p:ph type="sldNum" sz="quarter" idx="12"/>
          </p:nvPr>
        </p:nvSpPr>
        <p:spPr>
          <a:ln/>
        </p:spPr>
        <p:txBody>
          <a:bodyPr/>
          <a:lstStyle>
            <a:lvl1pPr>
              <a:defRPr/>
            </a:lvl1pPr>
          </a:lstStyle>
          <a:p>
            <a:pPr>
              <a:defRPr/>
            </a:pPr>
            <a:fld id="{A23BB521-5C66-4641-9BB9-F7FE30A9D61D}" type="slidenum">
              <a:rPr lang="en-US" altLang="nl-NL"/>
              <a:pPr>
                <a:defRPr/>
              </a:pPr>
              <a:t>‹nr.›</a:t>
            </a:fld>
            <a:endParaRPr lang="en-US" altLang="nl-NL"/>
          </a:p>
        </p:txBody>
      </p:sp>
    </p:spTree>
    <p:extLst>
      <p:ext uri="{BB962C8B-B14F-4D97-AF65-F5344CB8AC3E}">
        <p14:creationId xmlns:p14="http://schemas.microsoft.com/office/powerpoint/2010/main" val="4141690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9FD18E1B-F5D7-43A6-9D98-1B065947F1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C288355-F94D-41A7-BE40-DD51082752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841D159-B368-4B8C-985E-840E5396CBD7}"/>
              </a:ext>
            </a:extLst>
          </p:cNvPr>
          <p:cNvSpPr>
            <a:spLocks noGrp="1" noChangeArrowheads="1"/>
          </p:cNvSpPr>
          <p:nvPr>
            <p:ph type="sldNum" sz="quarter" idx="12"/>
          </p:nvPr>
        </p:nvSpPr>
        <p:spPr>
          <a:ln/>
        </p:spPr>
        <p:txBody>
          <a:bodyPr/>
          <a:lstStyle>
            <a:lvl1pPr>
              <a:defRPr/>
            </a:lvl1pPr>
          </a:lstStyle>
          <a:p>
            <a:pPr>
              <a:defRPr/>
            </a:pPr>
            <a:fld id="{1B6FE59C-BE0C-4388-8A69-07DF07B1C4BA}" type="slidenum">
              <a:rPr lang="en-US" altLang="nl-NL"/>
              <a:pPr>
                <a:defRPr/>
              </a:pPr>
              <a:t>‹nr.›</a:t>
            </a:fld>
            <a:endParaRPr lang="en-US" altLang="nl-NL"/>
          </a:p>
        </p:txBody>
      </p:sp>
    </p:spTree>
    <p:extLst>
      <p:ext uri="{BB962C8B-B14F-4D97-AF65-F5344CB8AC3E}">
        <p14:creationId xmlns:p14="http://schemas.microsoft.com/office/powerpoint/2010/main" val="6109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BFCC64-E126-416C-8AE9-7D151122104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551E2C5-E521-4F14-AF5A-C38DD7F0E0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A59247C-421F-43F5-B609-98F364DE2C81}"/>
              </a:ext>
            </a:extLst>
          </p:cNvPr>
          <p:cNvSpPr>
            <a:spLocks noGrp="1" noChangeArrowheads="1"/>
          </p:cNvSpPr>
          <p:nvPr>
            <p:ph type="sldNum" sz="quarter" idx="12"/>
          </p:nvPr>
        </p:nvSpPr>
        <p:spPr>
          <a:ln/>
        </p:spPr>
        <p:txBody>
          <a:bodyPr/>
          <a:lstStyle>
            <a:lvl1pPr>
              <a:defRPr/>
            </a:lvl1pPr>
          </a:lstStyle>
          <a:p>
            <a:pPr>
              <a:defRPr/>
            </a:pPr>
            <a:fld id="{2FF4E06F-77E6-43EA-B791-50CA64609EA2}" type="slidenum">
              <a:rPr lang="en-US" altLang="nl-NL"/>
              <a:pPr>
                <a:defRPr/>
              </a:pPr>
              <a:t>‹nr.›</a:t>
            </a:fld>
            <a:endParaRPr lang="en-US" altLang="nl-NL"/>
          </a:p>
        </p:txBody>
      </p:sp>
    </p:spTree>
    <p:extLst>
      <p:ext uri="{BB962C8B-B14F-4D97-AF65-F5344CB8AC3E}">
        <p14:creationId xmlns:p14="http://schemas.microsoft.com/office/powerpoint/2010/main" val="4145064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5C41FCB9-88CA-4C1E-91D5-A76766251E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0D0848-FBBB-4AC5-A87B-F0B3C9BAAA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1DE457-2FF4-4FD9-B312-05BF0D06A375}"/>
              </a:ext>
            </a:extLst>
          </p:cNvPr>
          <p:cNvSpPr>
            <a:spLocks noGrp="1" noChangeArrowheads="1"/>
          </p:cNvSpPr>
          <p:nvPr>
            <p:ph type="sldNum" sz="quarter" idx="12"/>
          </p:nvPr>
        </p:nvSpPr>
        <p:spPr>
          <a:ln/>
        </p:spPr>
        <p:txBody>
          <a:bodyPr/>
          <a:lstStyle>
            <a:lvl1pPr>
              <a:defRPr/>
            </a:lvl1pPr>
          </a:lstStyle>
          <a:p>
            <a:pPr>
              <a:defRPr/>
            </a:pPr>
            <a:fld id="{837BF621-3C00-4E6A-8782-ED2D29C4FFEF}" type="slidenum">
              <a:rPr lang="en-US" altLang="nl-NL"/>
              <a:pPr>
                <a:defRPr/>
              </a:pPr>
              <a:t>‹nr.›</a:t>
            </a:fld>
            <a:endParaRPr lang="en-US" altLang="nl-NL"/>
          </a:p>
        </p:txBody>
      </p:sp>
    </p:spTree>
    <p:extLst>
      <p:ext uri="{BB962C8B-B14F-4D97-AF65-F5344CB8AC3E}">
        <p14:creationId xmlns:p14="http://schemas.microsoft.com/office/powerpoint/2010/main" val="1725681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A2D0E551-24FA-4CF8-BB74-52B6768EBE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E103C8-35CA-4A73-937A-F261335D92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993701-28C2-45EC-ABAA-FB90386D7246}"/>
              </a:ext>
            </a:extLst>
          </p:cNvPr>
          <p:cNvSpPr>
            <a:spLocks noGrp="1" noChangeArrowheads="1"/>
          </p:cNvSpPr>
          <p:nvPr>
            <p:ph type="sldNum" sz="quarter" idx="12"/>
          </p:nvPr>
        </p:nvSpPr>
        <p:spPr>
          <a:ln/>
        </p:spPr>
        <p:txBody>
          <a:bodyPr/>
          <a:lstStyle>
            <a:lvl1pPr>
              <a:defRPr/>
            </a:lvl1pPr>
          </a:lstStyle>
          <a:p>
            <a:pPr>
              <a:defRPr/>
            </a:pPr>
            <a:fld id="{688E95BF-84C4-44D3-B0CA-B3AF33D39597}" type="slidenum">
              <a:rPr lang="en-US" altLang="nl-NL"/>
              <a:pPr>
                <a:defRPr/>
              </a:pPr>
              <a:t>‹nr.›</a:t>
            </a:fld>
            <a:endParaRPr lang="en-US" altLang="nl-NL"/>
          </a:p>
        </p:txBody>
      </p:sp>
    </p:spTree>
    <p:extLst>
      <p:ext uri="{BB962C8B-B14F-4D97-AF65-F5344CB8AC3E}">
        <p14:creationId xmlns:p14="http://schemas.microsoft.com/office/powerpoint/2010/main" val="35313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0E937A53-28FF-4245-802A-1C203BE1A5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A9C85E-D1CA-4B8F-B213-EF26494AE4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4FFA7C-DEB1-4CC7-ABC0-7C19E53D0532}"/>
              </a:ext>
            </a:extLst>
          </p:cNvPr>
          <p:cNvSpPr>
            <a:spLocks noGrp="1" noChangeArrowheads="1"/>
          </p:cNvSpPr>
          <p:nvPr>
            <p:ph type="sldNum" sz="quarter" idx="12"/>
          </p:nvPr>
        </p:nvSpPr>
        <p:spPr>
          <a:ln/>
        </p:spPr>
        <p:txBody>
          <a:bodyPr/>
          <a:lstStyle>
            <a:lvl1pPr>
              <a:defRPr/>
            </a:lvl1pPr>
          </a:lstStyle>
          <a:p>
            <a:pPr>
              <a:defRPr/>
            </a:pPr>
            <a:fld id="{59778CDF-7EEC-48D7-9524-18B1B7531940}" type="slidenum">
              <a:rPr lang="en-US" altLang="nl-NL"/>
              <a:pPr>
                <a:defRPr/>
              </a:pPr>
              <a:t>‹nr.›</a:t>
            </a:fld>
            <a:endParaRPr lang="en-US" altLang="nl-NL"/>
          </a:p>
        </p:txBody>
      </p:sp>
    </p:spTree>
    <p:extLst>
      <p:ext uri="{BB962C8B-B14F-4D97-AF65-F5344CB8AC3E}">
        <p14:creationId xmlns:p14="http://schemas.microsoft.com/office/powerpoint/2010/main" val="1282402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95991518-E4A4-4805-8227-AD1EDD4577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A4DFAB-5AC1-428B-AFF8-33E9F9958B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3763CC-72CE-47E4-ABA4-ADFAA8960A54}"/>
              </a:ext>
            </a:extLst>
          </p:cNvPr>
          <p:cNvSpPr>
            <a:spLocks noGrp="1" noChangeArrowheads="1"/>
          </p:cNvSpPr>
          <p:nvPr>
            <p:ph type="sldNum" sz="quarter" idx="12"/>
          </p:nvPr>
        </p:nvSpPr>
        <p:spPr>
          <a:ln/>
        </p:spPr>
        <p:txBody>
          <a:bodyPr/>
          <a:lstStyle>
            <a:lvl1pPr>
              <a:defRPr/>
            </a:lvl1pPr>
          </a:lstStyle>
          <a:p>
            <a:pPr>
              <a:defRPr/>
            </a:pPr>
            <a:fld id="{096B5A0F-554D-4209-974D-C6E735C8084C}" type="slidenum">
              <a:rPr lang="en-US" altLang="nl-NL"/>
              <a:pPr>
                <a:defRPr/>
              </a:pPr>
              <a:t>‹nr.›</a:t>
            </a:fld>
            <a:endParaRPr lang="en-US" altLang="nl-NL"/>
          </a:p>
        </p:txBody>
      </p:sp>
    </p:spTree>
    <p:extLst>
      <p:ext uri="{BB962C8B-B14F-4D97-AF65-F5344CB8AC3E}">
        <p14:creationId xmlns:p14="http://schemas.microsoft.com/office/powerpoint/2010/main" val="1950230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a:extLst>
              <a:ext uri="{FF2B5EF4-FFF2-40B4-BE49-F238E27FC236}">
                <a16:creationId xmlns:a16="http://schemas.microsoft.com/office/drawing/2014/main" id="{77045903-D71C-4E67-A07D-597E863A5C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E24478-B931-47EF-9158-DDDB60418D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6A887F-81F4-4D45-87AE-EA23C63777F0}"/>
              </a:ext>
            </a:extLst>
          </p:cNvPr>
          <p:cNvSpPr>
            <a:spLocks noGrp="1" noChangeArrowheads="1"/>
          </p:cNvSpPr>
          <p:nvPr>
            <p:ph type="sldNum" sz="quarter" idx="12"/>
          </p:nvPr>
        </p:nvSpPr>
        <p:spPr>
          <a:ln/>
        </p:spPr>
        <p:txBody>
          <a:bodyPr/>
          <a:lstStyle>
            <a:lvl1pPr>
              <a:defRPr/>
            </a:lvl1pPr>
          </a:lstStyle>
          <a:p>
            <a:pPr>
              <a:defRPr/>
            </a:pPr>
            <a:fld id="{7F5E90CA-F8F6-4126-8AFE-1D228CE9E1D0}" type="slidenum">
              <a:rPr lang="en-US" altLang="nl-NL"/>
              <a:pPr>
                <a:defRPr/>
              </a:pPr>
              <a:t>‹nr.›</a:t>
            </a:fld>
            <a:endParaRPr lang="en-US" altLang="nl-NL"/>
          </a:p>
        </p:txBody>
      </p:sp>
    </p:spTree>
    <p:extLst>
      <p:ext uri="{BB962C8B-B14F-4D97-AF65-F5344CB8AC3E}">
        <p14:creationId xmlns:p14="http://schemas.microsoft.com/office/powerpoint/2010/main" val="2756181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623687A6-C229-4D6A-92B7-D43812E748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A79192-2C78-40CD-A2C0-00B876433E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27A6A7-B0F0-4CA4-ACFD-6E08633AB055}"/>
              </a:ext>
            </a:extLst>
          </p:cNvPr>
          <p:cNvSpPr>
            <a:spLocks noGrp="1" noChangeArrowheads="1"/>
          </p:cNvSpPr>
          <p:nvPr>
            <p:ph type="sldNum" sz="quarter" idx="12"/>
          </p:nvPr>
        </p:nvSpPr>
        <p:spPr>
          <a:ln/>
        </p:spPr>
        <p:txBody>
          <a:bodyPr/>
          <a:lstStyle>
            <a:lvl1pPr>
              <a:defRPr/>
            </a:lvl1pPr>
          </a:lstStyle>
          <a:p>
            <a:pPr>
              <a:defRPr/>
            </a:pPr>
            <a:fld id="{31A1C58B-6EE1-4B4C-ADD2-8DCC5C8CD6B0}" type="slidenum">
              <a:rPr lang="en-US" altLang="nl-NL"/>
              <a:pPr>
                <a:defRPr/>
              </a:pPr>
              <a:t>‹nr.›</a:t>
            </a:fld>
            <a:endParaRPr lang="en-US" altLang="nl-NL"/>
          </a:p>
        </p:txBody>
      </p:sp>
    </p:spTree>
    <p:extLst>
      <p:ext uri="{BB962C8B-B14F-4D97-AF65-F5344CB8AC3E}">
        <p14:creationId xmlns:p14="http://schemas.microsoft.com/office/powerpoint/2010/main" val="374735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C3858EA8-54F8-4810-8049-B1A87B2EED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99BBFD-7EA7-4D07-9701-4147E9C960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74B796-E009-4EF6-A17F-79398DEEEA5A}"/>
              </a:ext>
            </a:extLst>
          </p:cNvPr>
          <p:cNvSpPr>
            <a:spLocks noGrp="1" noChangeArrowheads="1"/>
          </p:cNvSpPr>
          <p:nvPr>
            <p:ph type="sldNum" sz="quarter" idx="12"/>
          </p:nvPr>
        </p:nvSpPr>
        <p:spPr>
          <a:ln/>
        </p:spPr>
        <p:txBody>
          <a:bodyPr/>
          <a:lstStyle>
            <a:lvl1pPr>
              <a:defRPr/>
            </a:lvl1pPr>
          </a:lstStyle>
          <a:p>
            <a:pPr>
              <a:defRPr/>
            </a:pPr>
            <a:fld id="{2DECE9E6-547C-4B0E-A931-2ECB390B065C}" type="slidenum">
              <a:rPr lang="en-US" altLang="nl-NL"/>
              <a:pPr>
                <a:defRPr/>
              </a:pPr>
              <a:t>‹nr.›</a:t>
            </a:fld>
            <a:endParaRPr lang="en-US" altLang="nl-NL"/>
          </a:p>
        </p:txBody>
      </p:sp>
    </p:spTree>
    <p:extLst>
      <p:ext uri="{BB962C8B-B14F-4D97-AF65-F5344CB8AC3E}">
        <p14:creationId xmlns:p14="http://schemas.microsoft.com/office/powerpoint/2010/main" val="57200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73187AEE-45D9-4E4B-8578-8A8B6E04CF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1A97B9-06D8-4EBF-A84F-62D82D9C97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BDE4D0-6DF2-4BB1-8B91-5C098E8E9626}"/>
              </a:ext>
            </a:extLst>
          </p:cNvPr>
          <p:cNvSpPr>
            <a:spLocks noGrp="1" noChangeArrowheads="1"/>
          </p:cNvSpPr>
          <p:nvPr>
            <p:ph type="sldNum" sz="quarter" idx="12"/>
          </p:nvPr>
        </p:nvSpPr>
        <p:spPr>
          <a:ln/>
        </p:spPr>
        <p:txBody>
          <a:bodyPr/>
          <a:lstStyle>
            <a:lvl1pPr>
              <a:defRPr/>
            </a:lvl1pPr>
          </a:lstStyle>
          <a:p>
            <a:pPr>
              <a:defRPr/>
            </a:pPr>
            <a:fld id="{8207C4DA-A01D-461A-8CAA-0FE347C44B1A}" type="slidenum">
              <a:rPr lang="en-US" altLang="nl-NL"/>
              <a:pPr>
                <a:defRPr/>
              </a:pPr>
              <a:t>‹nr.›</a:t>
            </a:fld>
            <a:endParaRPr lang="en-US" altLang="nl-NL"/>
          </a:p>
        </p:txBody>
      </p:sp>
    </p:spTree>
    <p:extLst>
      <p:ext uri="{BB962C8B-B14F-4D97-AF65-F5344CB8AC3E}">
        <p14:creationId xmlns:p14="http://schemas.microsoft.com/office/powerpoint/2010/main" val="206669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321E0A63-2AC4-4F36-9DB6-F4F1D75944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BF3473-CC0D-4CB0-9590-8A22E0D584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188B0F-F34B-4348-B388-524CC9DF22D3}"/>
              </a:ext>
            </a:extLst>
          </p:cNvPr>
          <p:cNvSpPr>
            <a:spLocks noGrp="1" noChangeArrowheads="1"/>
          </p:cNvSpPr>
          <p:nvPr>
            <p:ph type="sldNum" sz="quarter" idx="12"/>
          </p:nvPr>
        </p:nvSpPr>
        <p:spPr>
          <a:ln/>
        </p:spPr>
        <p:txBody>
          <a:bodyPr/>
          <a:lstStyle>
            <a:lvl1pPr>
              <a:defRPr/>
            </a:lvl1pPr>
          </a:lstStyle>
          <a:p>
            <a:pPr>
              <a:defRPr/>
            </a:pPr>
            <a:fld id="{82F91210-FE83-49EA-ADAA-C314E04B9B9F}" type="slidenum">
              <a:rPr lang="en-US" altLang="nl-NL"/>
              <a:pPr>
                <a:defRPr/>
              </a:pPr>
              <a:t>‹nr.›</a:t>
            </a:fld>
            <a:endParaRPr lang="en-US" altLang="nl-NL"/>
          </a:p>
        </p:txBody>
      </p:sp>
    </p:spTree>
    <p:extLst>
      <p:ext uri="{BB962C8B-B14F-4D97-AF65-F5344CB8AC3E}">
        <p14:creationId xmlns:p14="http://schemas.microsoft.com/office/powerpoint/2010/main" val="195230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D7BBC624-2C76-4AF1-9AF0-6418B1EB3A0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ACD195E-0881-4087-9285-21CB5B7744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AC57162-9F3B-41B4-9C92-3BC757717F77}"/>
              </a:ext>
            </a:extLst>
          </p:cNvPr>
          <p:cNvSpPr>
            <a:spLocks noGrp="1" noChangeArrowheads="1"/>
          </p:cNvSpPr>
          <p:nvPr>
            <p:ph type="sldNum" sz="quarter" idx="12"/>
          </p:nvPr>
        </p:nvSpPr>
        <p:spPr>
          <a:ln/>
        </p:spPr>
        <p:txBody>
          <a:bodyPr/>
          <a:lstStyle>
            <a:lvl1pPr>
              <a:defRPr/>
            </a:lvl1pPr>
          </a:lstStyle>
          <a:p>
            <a:pPr>
              <a:defRPr/>
            </a:pPr>
            <a:fld id="{9EBE0C5B-DE90-42B8-AA77-0CA340FB6EC0}" type="slidenum">
              <a:rPr lang="en-US" altLang="nl-NL"/>
              <a:pPr>
                <a:defRPr/>
              </a:pPr>
              <a:t>‹nr.›</a:t>
            </a:fld>
            <a:endParaRPr lang="en-US" altLang="nl-NL"/>
          </a:p>
        </p:txBody>
      </p:sp>
    </p:spTree>
    <p:extLst>
      <p:ext uri="{BB962C8B-B14F-4D97-AF65-F5344CB8AC3E}">
        <p14:creationId xmlns:p14="http://schemas.microsoft.com/office/powerpoint/2010/main" val="290303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B267EBB7-8BA2-4650-985C-08D5AFE73AE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69E74CF-A1F1-431E-BC22-3822072D80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71AAB0-6182-4B95-82AD-B8AF0ECD75EF}"/>
              </a:ext>
            </a:extLst>
          </p:cNvPr>
          <p:cNvSpPr>
            <a:spLocks noGrp="1" noChangeArrowheads="1"/>
          </p:cNvSpPr>
          <p:nvPr>
            <p:ph type="sldNum" sz="quarter" idx="12"/>
          </p:nvPr>
        </p:nvSpPr>
        <p:spPr>
          <a:ln/>
        </p:spPr>
        <p:txBody>
          <a:bodyPr/>
          <a:lstStyle>
            <a:lvl1pPr>
              <a:defRPr/>
            </a:lvl1pPr>
          </a:lstStyle>
          <a:p>
            <a:pPr>
              <a:defRPr/>
            </a:pPr>
            <a:fld id="{EF268FC4-0B12-4A1D-AED9-EB3C3CCE5955}" type="slidenum">
              <a:rPr lang="en-US" altLang="nl-NL"/>
              <a:pPr>
                <a:defRPr/>
              </a:pPr>
              <a:t>‹nr.›</a:t>
            </a:fld>
            <a:endParaRPr lang="en-US" altLang="nl-NL"/>
          </a:p>
        </p:txBody>
      </p:sp>
    </p:spTree>
    <p:extLst>
      <p:ext uri="{BB962C8B-B14F-4D97-AF65-F5344CB8AC3E}">
        <p14:creationId xmlns:p14="http://schemas.microsoft.com/office/powerpoint/2010/main" val="405599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B8876C-DC8E-4541-AC5A-8495ECCA78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5CCD19C-AD36-48F1-86F0-B6CFDB2F1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19A1E82-7B32-4CF7-B73F-3A6F109B108D}"/>
              </a:ext>
            </a:extLst>
          </p:cNvPr>
          <p:cNvSpPr>
            <a:spLocks noGrp="1" noChangeArrowheads="1"/>
          </p:cNvSpPr>
          <p:nvPr>
            <p:ph type="sldNum" sz="quarter" idx="12"/>
          </p:nvPr>
        </p:nvSpPr>
        <p:spPr>
          <a:ln/>
        </p:spPr>
        <p:txBody>
          <a:bodyPr/>
          <a:lstStyle>
            <a:lvl1pPr>
              <a:defRPr/>
            </a:lvl1pPr>
          </a:lstStyle>
          <a:p>
            <a:pPr>
              <a:defRPr/>
            </a:pPr>
            <a:fld id="{EBBD40C8-4DE8-45B8-8008-2B2D1A7247F4}" type="slidenum">
              <a:rPr lang="en-US" altLang="nl-NL"/>
              <a:pPr>
                <a:defRPr/>
              </a:pPr>
              <a:t>‹nr.›</a:t>
            </a:fld>
            <a:endParaRPr lang="en-US" altLang="nl-NL"/>
          </a:p>
        </p:txBody>
      </p:sp>
    </p:spTree>
    <p:extLst>
      <p:ext uri="{BB962C8B-B14F-4D97-AF65-F5344CB8AC3E}">
        <p14:creationId xmlns:p14="http://schemas.microsoft.com/office/powerpoint/2010/main" val="26452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5590B79A-1BFD-491A-8DE6-0F92F3493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7A3A741-DC93-4FFD-8BF8-F70FCFE896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841C41-E551-4BD5-B83B-3551962D5674}"/>
              </a:ext>
            </a:extLst>
          </p:cNvPr>
          <p:cNvSpPr>
            <a:spLocks noGrp="1" noChangeArrowheads="1"/>
          </p:cNvSpPr>
          <p:nvPr>
            <p:ph type="sldNum" sz="quarter" idx="12"/>
          </p:nvPr>
        </p:nvSpPr>
        <p:spPr>
          <a:ln/>
        </p:spPr>
        <p:txBody>
          <a:bodyPr/>
          <a:lstStyle>
            <a:lvl1pPr>
              <a:defRPr/>
            </a:lvl1pPr>
          </a:lstStyle>
          <a:p>
            <a:pPr>
              <a:defRPr/>
            </a:pPr>
            <a:fld id="{050267E4-41D6-460C-9A36-C6F76A0658D7}" type="slidenum">
              <a:rPr lang="en-US" altLang="nl-NL"/>
              <a:pPr>
                <a:defRPr/>
              </a:pPr>
              <a:t>‹nr.›</a:t>
            </a:fld>
            <a:endParaRPr lang="en-US" altLang="nl-NL"/>
          </a:p>
        </p:txBody>
      </p:sp>
    </p:spTree>
    <p:extLst>
      <p:ext uri="{BB962C8B-B14F-4D97-AF65-F5344CB8AC3E}">
        <p14:creationId xmlns:p14="http://schemas.microsoft.com/office/powerpoint/2010/main" val="2383501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2F8CF5A-B366-44BF-9F96-D45D36354B2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1027" name="Rectangle 3">
            <a:extLst>
              <a:ext uri="{FF2B5EF4-FFF2-40B4-BE49-F238E27FC236}">
                <a16:creationId xmlns:a16="http://schemas.microsoft.com/office/drawing/2014/main" id="{4C6EE5F9-1F24-43AA-AD6E-0C7ED54E22E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1ACB25CB-AEC6-4327-952D-C80067217E8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87DD368-FC94-4EA0-BF05-B1B86362A40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F0AC7858-6654-4442-A151-9A83B214DB8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09D58ED-5017-4932-8AA0-CAF631B172BD}"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61" r:id="rId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A96B98C-6415-4975-B6C9-B7E93F2CF80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2051" name="Rectangle 3">
            <a:extLst>
              <a:ext uri="{FF2B5EF4-FFF2-40B4-BE49-F238E27FC236}">
                <a16:creationId xmlns:a16="http://schemas.microsoft.com/office/drawing/2014/main" id="{49309DB1-E769-4CAF-AC5A-A5F8165DB37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BF3649EF-9B7E-4C11-8058-FEA1BC6ACCD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73502E5E-8FF1-4634-BE4F-B135B6A1476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DC7FF01A-6124-4949-AAD7-E13B3E66E63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9E35AAF-7A87-4F6F-8D89-78ABF2CB0134}"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07" r:id="rId1"/>
    <p:sldLayoutId id="2147488108" r:id="rId2"/>
    <p:sldLayoutId id="2147488109" r:id="rId3"/>
    <p:sldLayoutId id="2147488110" r:id="rId4"/>
    <p:sldLayoutId id="2147488111" r:id="rId5"/>
    <p:sldLayoutId id="2147488112" r:id="rId6"/>
    <p:sldLayoutId id="2147488113" r:id="rId7"/>
    <p:sldLayoutId id="2147488114" r:id="rId8"/>
    <p:sldLayoutId id="2147488115" r:id="rId9"/>
    <p:sldLayoutId id="2147488116" r:id="rId10"/>
    <p:sldLayoutId id="2147488117" r:id="rId11"/>
    <p:sldLayoutId id="2147488118" r:id="rId12"/>
    <p:sldLayoutId id="2147488119"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34668E-A7C3-46A1-B681-CB4FD99743F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4099" name="Rectangle 3">
            <a:extLst>
              <a:ext uri="{FF2B5EF4-FFF2-40B4-BE49-F238E27FC236}">
                <a16:creationId xmlns:a16="http://schemas.microsoft.com/office/drawing/2014/main" id="{4242063F-C2D0-4CCC-B6C8-1A950328A0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EFB9F3A8-57D3-4AA7-A99C-6965FB5B992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64E847C-D062-46E2-94CF-705ADC56FA1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596F86EB-C3D6-4167-B328-603B7716008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D107B5C-0408-47F4-B0B0-6CBAE095429A}"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4772573-6787-4354-96FB-28A87FDB1FD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5123" name="Rectangle 3">
            <a:extLst>
              <a:ext uri="{FF2B5EF4-FFF2-40B4-BE49-F238E27FC236}">
                <a16:creationId xmlns:a16="http://schemas.microsoft.com/office/drawing/2014/main" id="{2CA409B2-950E-4436-9814-7C02080419A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5651EAFC-4579-47C1-B1F1-CD2BB3F9C7E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2B161C03-B70D-47C4-A491-2B20464D02A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C9E7FF53-7C64-46AD-825D-E23F0252D5E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9249EC4-6DC0-4742-A396-D26EB8E24FEB}"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6B360F3-521B-4DD7-95F0-3F3A67DFD25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6147" name="Rectangle 3">
            <a:extLst>
              <a:ext uri="{FF2B5EF4-FFF2-40B4-BE49-F238E27FC236}">
                <a16:creationId xmlns:a16="http://schemas.microsoft.com/office/drawing/2014/main" id="{E9CA8ED6-D903-4889-98BE-159380F7FB7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A996EB66-1A8E-4FBD-AF9F-4348F0FBE1D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D2CB4B6-4A61-4629-AD30-061DAA91767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0F778F27-05F8-4C89-A326-2FD502EAA98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EB21F22-D2E5-4CD0-B72D-5005237C08B6}"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66CD36-7E6C-43DC-972A-6DDA266B1C0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7171" name="Rectangle 3">
            <a:extLst>
              <a:ext uri="{FF2B5EF4-FFF2-40B4-BE49-F238E27FC236}">
                <a16:creationId xmlns:a16="http://schemas.microsoft.com/office/drawing/2014/main" id="{773FBC2B-9E48-409D-9C00-907F10BABF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03CCA42F-A9FD-4E1B-8954-52A0605CFD3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87C45217-F584-4A7D-9351-1F59AD2B6D7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3EF7A38A-814C-4941-A0BC-0E3B9D6FB04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FB0CC87-19E3-4189-831A-D4998CA9EA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34" r:id="rId1"/>
    <p:sldLayoutId id="2147488135" r:id="rId2"/>
    <p:sldLayoutId id="2147488136" r:id="rId3"/>
    <p:sldLayoutId id="2147488137" r:id="rId4"/>
    <p:sldLayoutId id="2147488138" r:id="rId5"/>
    <p:sldLayoutId id="2147488139" r:id="rId6"/>
    <p:sldLayoutId id="2147488140" r:id="rId7"/>
    <p:sldLayoutId id="2147488141" r:id="rId8"/>
    <p:sldLayoutId id="2147488142" r:id="rId9"/>
    <p:sldLayoutId id="2147488143" r:id="rId10"/>
    <p:sldLayoutId id="2147488144" r:id="rId11"/>
    <p:sldLayoutId id="2147488145" r:id="rId12"/>
    <p:sldLayoutId id="2147488146"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6.xml"/><Relationship Id="rId18" Type="http://schemas.openxmlformats.org/officeDocument/2006/relationships/image" Target="../media/image15.png"/><Relationship Id="rId3" Type="http://schemas.openxmlformats.org/officeDocument/2006/relationships/image" Target="../media/image3.png"/><Relationship Id="rId21"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slide" Target="slide3.xml"/><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slide" Target="slide4.xml"/><Relationship Id="rId5" Type="http://schemas.openxmlformats.org/officeDocument/2006/relationships/image" Target="../media/image5.png"/><Relationship Id="rId15" Type="http://schemas.openxmlformats.org/officeDocument/2006/relationships/image" Target="../media/image13.png"/><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0.png"/><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6">
            <a:hlinkClick r:id="" action="ppaction://noaction"/>
            <a:extLst>
              <a:ext uri="{FF2B5EF4-FFF2-40B4-BE49-F238E27FC236}">
                <a16:creationId xmlns:a16="http://schemas.microsoft.com/office/drawing/2014/main" id="{A6629137-0518-4FEF-ADD6-50495121E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6262"/>
          <a:stretch>
            <a:fillRect/>
          </a:stretch>
        </p:blipFill>
        <p:spPr bwMode="auto">
          <a:xfrm>
            <a:off x="6970713" y="2357438"/>
            <a:ext cx="1841500" cy="150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43" name="Picture 15">
            <a:hlinkClick r:id="" action="ppaction://noaction"/>
            <a:extLst>
              <a:ext uri="{FF2B5EF4-FFF2-40B4-BE49-F238E27FC236}">
                <a16:creationId xmlns:a16="http://schemas.microsoft.com/office/drawing/2014/main" id="{DCC4FF73-8953-4844-9BAA-6DCB96A55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46" y="1400343"/>
            <a:ext cx="2257425" cy="20955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12">
            <a:hlinkClick r:id="" action="ppaction://noaction"/>
            <a:extLst>
              <a:ext uri="{FF2B5EF4-FFF2-40B4-BE49-F238E27FC236}">
                <a16:creationId xmlns:a16="http://schemas.microsoft.com/office/drawing/2014/main" id="{3CD0C86B-466A-4DE3-B53C-AA55DE5678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7575"/>
          <a:stretch>
            <a:fillRect/>
          </a:stretch>
        </p:blipFill>
        <p:spPr bwMode="auto">
          <a:xfrm>
            <a:off x="5726113" y="4092575"/>
            <a:ext cx="1541462"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14">
            <a:hlinkClick r:id="" action="ppaction://noaction"/>
            <a:extLst>
              <a:ext uri="{FF2B5EF4-FFF2-40B4-BE49-F238E27FC236}">
                <a16:creationId xmlns:a16="http://schemas.microsoft.com/office/drawing/2014/main" id="{2E7992F6-3E1F-4057-865D-AFE973BE32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130175"/>
            <a:ext cx="14763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3" name="Picture 5">
            <a:extLst>
              <a:ext uri="{FF2B5EF4-FFF2-40B4-BE49-F238E27FC236}">
                <a16:creationId xmlns:a16="http://schemas.microsoft.com/office/drawing/2014/main" id="{39E6EA2C-D154-4686-B69C-79EFD85BCA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7573" y="2188783"/>
            <a:ext cx="3622368" cy="34300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16">
            <a:hlinkClick r:id="" action="ppaction://noaction"/>
            <a:extLst>
              <a:ext uri="{FF2B5EF4-FFF2-40B4-BE49-F238E27FC236}">
                <a16:creationId xmlns:a16="http://schemas.microsoft.com/office/drawing/2014/main" id="{D826B8E1-02FD-4C52-9842-B13AF0CBCA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3813" y="1809750"/>
            <a:ext cx="18859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8" name="Picture 17">
            <a:hlinkClick r:id="" action="ppaction://noaction"/>
            <a:extLst>
              <a:ext uri="{FF2B5EF4-FFF2-40B4-BE49-F238E27FC236}">
                <a16:creationId xmlns:a16="http://schemas.microsoft.com/office/drawing/2014/main" id="{1F7E5354-FDFC-46F1-B181-20E2BFC414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525" y="3438525"/>
            <a:ext cx="19526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9" name="Tekstvak 1">
            <a:extLst>
              <a:ext uri="{FF2B5EF4-FFF2-40B4-BE49-F238E27FC236}">
                <a16:creationId xmlns:a16="http://schemas.microsoft.com/office/drawing/2014/main" id="{DCECC4FB-CCF7-47FC-BA6F-1AD36CDE9A8D}"/>
              </a:ext>
            </a:extLst>
          </p:cNvPr>
          <p:cNvSpPr txBox="1">
            <a:spLocks noChangeArrowheads="1"/>
          </p:cNvSpPr>
          <p:nvPr/>
        </p:nvSpPr>
        <p:spPr bwMode="auto">
          <a:xfrm rot="629561">
            <a:off x="3548063" y="2976563"/>
            <a:ext cx="14700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3600">
                <a:solidFill>
                  <a:srgbClr val="800080"/>
                </a:solidFill>
              </a:rPr>
              <a:t>Tekst </a:t>
            </a:r>
          </a:p>
          <a:p>
            <a:pPr>
              <a:spcBef>
                <a:spcPct val="0"/>
              </a:spcBef>
              <a:buFontTx/>
              <a:buNone/>
            </a:pPr>
            <a:r>
              <a:rPr lang="nl-NL" altLang="nl-NL" sz="3600">
                <a:solidFill>
                  <a:srgbClr val="800080"/>
                </a:solidFill>
              </a:rPr>
              <a:t>Actief Lezen</a:t>
            </a:r>
          </a:p>
        </p:txBody>
      </p:sp>
      <p:sp>
        <p:nvSpPr>
          <p:cNvPr id="3" name="Tekstvak 2">
            <a:extLst>
              <a:ext uri="{FF2B5EF4-FFF2-40B4-BE49-F238E27FC236}">
                <a16:creationId xmlns:a16="http://schemas.microsoft.com/office/drawing/2014/main" id="{5A30D497-7A5E-49A4-833A-D7EC286CA09A}"/>
              </a:ext>
            </a:extLst>
          </p:cNvPr>
          <p:cNvSpPr txBox="1"/>
          <p:nvPr/>
        </p:nvSpPr>
        <p:spPr>
          <a:xfrm rot="607245">
            <a:off x="3829050" y="2719388"/>
            <a:ext cx="1095375" cy="180975"/>
          </a:xfrm>
          <a:prstGeom prst="rect">
            <a:avLst/>
          </a:prstGeom>
          <a:solidFill>
            <a:schemeClr val="accent3">
              <a:lumMod val="85000"/>
            </a:schemeClr>
          </a:solidFill>
        </p:spPr>
        <p:txBody>
          <a:bodyPr>
            <a:spAutoFit/>
          </a:bodyPr>
          <a:lstStyle/>
          <a:p>
            <a:pPr>
              <a:defRPr/>
            </a:pPr>
            <a:endParaRPr lang="nl-NL" dirty="0">
              <a:solidFill>
                <a:srgbClr val="FFCCFF"/>
              </a:solidFill>
            </a:endParaRPr>
          </a:p>
        </p:txBody>
      </p:sp>
      <p:pic>
        <p:nvPicPr>
          <p:cNvPr id="15371" name="Afbeelding 1">
            <a:hlinkClick r:id="" action="ppaction://noaction"/>
            <a:extLst>
              <a:ext uri="{FF2B5EF4-FFF2-40B4-BE49-F238E27FC236}">
                <a16:creationId xmlns:a16="http://schemas.microsoft.com/office/drawing/2014/main" id="{2E8906E3-46C9-440F-A28B-6512C33D913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56275" y="5784850"/>
            <a:ext cx="159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Afbeelding 3">
            <a:hlinkClick r:id="rId11" action="ppaction://hlinksldjump"/>
            <a:extLst>
              <a:ext uri="{FF2B5EF4-FFF2-40B4-BE49-F238E27FC236}">
                <a16:creationId xmlns:a16="http://schemas.microsoft.com/office/drawing/2014/main" id="{1F694531-3C47-4F6C-B249-B28E9A2995A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65750" y="234950"/>
            <a:ext cx="185261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Afbeelding 4">
            <a:hlinkClick r:id="rId13" action="ppaction://hlinksldjump"/>
            <a:extLst>
              <a:ext uri="{FF2B5EF4-FFF2-40B4-BE49-F238E27FC236}">
                <a16:creationId xmlns:a16="http://schemas.microsoft.com/office/drawing/2014/main" id="{035BEF3E-EA93-4BC1-A8CA-3F5CE462A2F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768850" y="1787525"/>
            <a:ext cx="34829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Afbeelding 6">
            <a:hlinkClick r:id="" action="ppaction://noaction"/>
            <a:extLst>
              <a:ext uri="{FF2B5EF4-FFF2-40B4-BE49-F238E27FC236}">
                <a16:creationId xmlns:a16="http://schemas.microsoft.com/office/drawing/2014/main" id="{7C9A33A3-A78C-4001-ACC6-16683C24F57A}"/>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8000" y="4249738"/>
            <a:ext cx="23987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Afbeelding 7">
            <a:hlinkClick r:id="" action="ppaction://noaction"/>
            <a:extLst>
              <a:ext uri="{FF2B5EF4-FFF2-40B4-BE49-F238E27FC236}">
                <a16:creationId xmlns:a16="http://schemas.microsoft.com/office/drawing/2014/main" id="{2C6BDCED-0C97-4B98-B871-FCCE05A5E5ED}"/>
              </a:ext>
            </a:extLst>
          </p:cNvPr>
          <p:cNvPicPr>
            <a:picLocks noChangeAspect="1"/>
          </p:cNvPicPr>
          <p:nvPr/>
        </p:nvPicPr>
        <p:blipFill>
          <a:blip r:embed="rId16">
            <a:extLst>
              <a:ext uri="{28A0092B-C50C-407E-A947-70E740481C1C}">
                <a14:useLocalDpi xmlns:a14="http://schemas.microsoft.com/office/drawing/2010/main" val="0"/>
              </a:ext>
            </a:extLst>
          </a:blip>
          <a:srcRect l="5037" t="9550"/>
          <a:stretch>
            <a:fillRect/>
          </a:stretch>
        </p:blipFill>
        <p:spPr bwMode="auto">
          <a:xfrm>
            <a:off x="2051050" y="5992813"/>
            <a:ext cx="1835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kstvak 3">
            <a:hlinkClick r:id="rId17" action="ppaction://hlinksldjump"/>
            <a:extLst>
              <a:ext uri="{FF2B5EF4-FFF2-40B4-BE49-F238E27FC236}">
                <a16:creationId xmlns:a16="http://schemas.microsoft.com/office/drawing/2014/main" id="{07B8E035-FED8-4374-8588-1C0216E21387}"/>
              </a:ext>
            </a:extLst>
          </p:cNvPr>
          <p:cNvSpPr txBox="1">
            <a:spLocks noChangeArrowheads="1"/>
          </p:cNvSpPr>
          <p:nvPr/>
        </p:nvSpPr>
        <p:spPr bwMode="auto">
          <a:xfrm>
            <a:off x="5510213" y="1522413"/>
            <a:ext cx="50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b="1"/>
              <a:t>?</a:t>
            </a:r>
          </a:p>
        </p:txBody>
      </p:sp>
      <p:pic>
        <p:nvPicPr>
          <p:cNvPr id="15377" name="Afbeelding 4">
            <a:hlinkClick r:id="" action="ppaction://noaction"/>
            <a:extLst>
              <a:ext uri="{FF2B5EF4-FFF2-40B4-BE49-F238E27FC236}">
                <a16:creationId xmlns:a16="http://schemas.microsoft.com/office/drawing/2014/main" id="{91DADE2E-6C13-422E-9FCE-AF7A6086558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654300" y="1246188"/>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Afbeelding 5">
            <a:hlinkClick r:id="" action="ppaction://noaction"/>
            <a:extLst>
              <a:ext uri="{FF2B5EF4-FFF2-40B4-BE49-F238E27FC236}">
                <a16:creationId xmlns:a16="http://schemas.microsoft.com/office/drawing/2014/main" id="{9BB35D8B-3290-4FF6-839A-2C76EA89EC7C}"/>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08000" y="2967038"/>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Afbeelding 7">
            <a:hlinkClick r:id="" action="ppaction://noaction"/>
            <a:extLst>
              <a:ext uri="{FF2B5EF4-FFF2-40B4-BE49-F238E27FC236}">
                <a16:creationId xmlns:a16="http://schemas.microsoft.com/office/drawing/2014/main" id="{01372097-0362-445F-B6A9-6B86E440E8A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756275" y="5434013"/>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Afbeelding 8">
            <a:hlinkClick r:id="" action="ppaction://noaction"/>
            <a:extLst>
              <a:ext uri="{FF2B5EF4-FFF2-40B4-BE49-F238E27FC236}">
                <a16:creationId xmlns:a16="http://schemas.microsoft.com/office/drawing/2014/main" id="{F33DA7D4-585B-4231-AD92-6837B9E6671B}"/>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00100" y="5803900"/>
            <a:ext cx="555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Afbeelding 6">
            <a:hlinkClick r:id="" action="ppaction://noaction"/>
            <a:extLst>
              <a:ext uri="{FF2B5EF4-FFF2-40B4-BE49-F238E27FC236}">
                <a16:creationId xmlns:a16="http://schemas.microsoft.com/office/drawing/2014/main" id="{B728B753-6DEE-4AEE-AE5F-F8EFB0779CA2}"/>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935788" y="3498850"/>
            <a:ext cx="5540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Afbeelding 3">
            <a:hlinkClick r:id="" action="ppaction://noaction"/>
            <a:extLst>
              <a:ext uri="{FF2B5EF4-FFF2-40B4-BE49-F238E27FC236}">
                <a16:creationId xmlns:a16="http://schemas.microsoft.com/office/drawing/2014/main" id="{E81FEA63-9C54-4438-B9A9-093A87D8DAFF}"/>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134225" y="3886200"/>
            <a:ext cx="1597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13">
            <a:hlinkClick r:id="" action="ppaction://noaction"/>
            <a:extLst>
              <a:ext uri="{FF2B5EF4-FFF2-40B4-BE49-F238E27FC236}">
                <a16:creationId xmlns:a16="http://schemas.microsoft.com/office/drawing/2014/main" id="{3CCF7E45-DBE6-426B-A329-10A1C798DE5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l="40240" t="20229" b="18259"/>
          <a:stretch>
            <a:fillRect/>
          </a:stretch>
        </p:blipFill>
        <p:spPr bwMode="auto">
          <a:xfrm>
            <a:off x="5867400" y="6232525"/>
            <a:ext cx="1833563"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84" name="Afbeelding 5">
            <a:hlinkClick r:id="" action="ppaction://noaction"/>
            <a:extLst>
              <a:ext uri="{FF2B5EF4-FFF2-40B4-BE49-F238E27FC236}">
                <a16:creationId xmlns:a16="http://schemas.microsoft.com/office/drawing/2014/main" id="{F14E4A24-2A6E-436B-8684-5813697B2440}"/>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186613" y="4403725"/>
            <a:ext cx="1804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Afbeelding 1">
            <a:extLst>
              <a:ext uri="{FF2B5EF4-FFF2-40B4-BE49-F238E27FC236}">
                <a16:creationId xmlns:a16="http://schemas.microsoft.com/office/drawing/2014/main" id="{D0BACE4D-51BC-4671-8407-A694DF98B4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1773238"/>
            <a:ext cx="3783013"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Afbeelding 2">
            <a:hlinkClick r:id="rId4" action="ppaction://hlinksldjump"/>
            <a:extLst>
              <a:ext uri="{FF2B5EF4-FFF2-40B4-BE49-F238E27FC236}">
                <a16:creationId xmlns:a16="http://schemas.microsoft.com/office/drawing/2014/main" id="{3CE57FBD-949C-4C5F-94F2-6F88F535F7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4941888"/>
            <a:ext cx="54594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Afbeelding 2">
            <a:hlinkClick r:id="rId6" action="ppaction://hlinksldjump"/>
            <a:extLst>
              <a:ext uri="{FF2B5EF4-FFF2-40B4-BE49-F238E27FC236}">
                <a16:creationId xmlns:a16="http://schemas.microsoft.com/office/drawing/2014/main" id="{F2A204B5-5CB3-4DC8-B9EC-1F50B6A4BAF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115888"/>
            <a:ext cx="33099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306E20DC-E571-48AB-BC32-5EF373F7A0BA}"/>
              </a:ext>
            </a:extLst>
          </p:cNvPr>
          <p:cNvSpPr>
            <a:spLocks noGrp="1" noChangeArrowheads="1"/>
          </p:cNvSpPr>
          <p:nvPr>
            <p:ph type="title"/>
          </p:nvPr>
        </p:nvSpPr>
        <p:spPr>
          <a:xfrm>
            <a:off x="457200" y="115888"/>
            <a:ext cx="8229600" cy="993775"/>
          </a:xfrm>
        </p:spPr>
        <p:txBody>
          <a:bodyPr/>
          <a:lstStyle/>
          <a:p>
            <a:pPr algn="l"/>
            <a:r>
              <a:rPr lang="nl-NL" altLang="nl-NL"/>
              <a:t>Waarom Ophelderen?</a:t>
            </a:r>
          </a:p>
        </p:txBody>
      </p:sp>
      <p:sp>
        <p:nvSpPr>
          <p:cNvPr id="16387" name="Tijdelijke aanduiding voor inhoud 2">
            <a:extLst>
              <a:ext uri="{FF2B5EF4-FFF2-40B4-BE49-F238E27FC236}">
                <a16:creationId xmlns:a16="http://schemas.microsoft.com/office/drawing/2014/main" id="{1B672C54-7031-487A-9575-8BFC3F3152E9}"/>
              </a:ext>
            </a:extLst>
          </p:cNvPr>
          <p:cNvSpPr>
            <a:spLocks noGrp="1" noChangeArrowheads="1"/>
          </p:cNvSpPr>
          <p:nvPr>
            <p:ph idx="1"/>
          </p:nvPr>
        </p:nvSpPr>
        <p:spPr>
          <a:xfrm>
            <a:off x="250825" y="1628775"/>
            <a:ext cx="8229600" cy="4525963"/>
          </a:xfrm>
        </p:spPr>
        <p:txBody>
          <a:bodyPr/>
          <a:lstStyle/>
          <a:p>
            <a:pPr marL="0" indent="0">
              <a:buFontTx/>
              <a:buNone/>
            </a:pPr>
            <a:endParaRPr lang="nl-NL" altLang="nl-NL" sz="2400"/>
          </a:p>
          <a:p>
            <a:pPr lvl="1"/>
            <a:r>
              <a:rPr lang="nl-NL" altLang="nl-NL" sz="2800"/>
              <a:t>Het helpt mij de tekst te begrijpen.</a:t>
            </a:r>
          </a:p>
          <a:p>
            <a:pPr lvl="1"/>
            <a:r>
              <a:rPr lang="nl-NL" altLang="nl-NL" sz="2800"/>
              <a:t>Ik kan achter de betekenis van een woord komen. Dan snap ik de tekst beter.</a:t>
            </a:r>
          </a:p>
          <a:p>
            <a:pPr lvl="1"/>
            <a:r>
              <a:rPr lang="nl-NL" altLang="nl-NL" sz="2800"/>
              <a:t>Ik vergelijk de informatie uit de tekst met mijn eigen kennis (klopt wat ik lees met wat ik al weet?).</a:t>
            </a:r>
          </a:p>
          <a:p>
            <a:pPr lvl="1"/>
            <a:r>
              <a:rPr lang="nl-NL" altLang="nl-NL" sz="2800"/>
              <a:t>Ik weet en controleer hoe ik leer en lees.</a:t>
            </a:r>
          </a:p>
          <a:p>
            <a:pPr lvl="1"/>
            <a:endParaRPr lang="nl-NL" altLang="nl-NL" sz="2400"/>
          </a:p>
        </p:txBody>
      </p:sp>
      <p:pic>
        <p:nvPicPr>
          <p:cNvPr id="19460" name="Afbeelding 1">
            <a:hlinkClick r:id="rId3" action="ppaction://hlinksldjump"/>
            <a:extLst>
              <a:ext uri="{FF2B5EF4-FFF2-40B4-BE49-F238E27FC236}">
                <a16:creationId xmlns:a16="http://schemas.microsoft.com/office/drawing/2014/main" id="{A8B2E7A5-019A-462C-92BF-CB825439AF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15888"/>
            <a:ext cx="33099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Afbeelding 2">
            <a:hlinkClick r:id="rId3" action="ppaction://hlinksldjump"/>
            <a:extLst>
              <a:ext uri="{FF2B5EF4-FFF2-40B4-BE49-F238E27FC236}">
                <a16:creationId xmlns:a16="http://schemas.microsoft.com/office/drawing/2014/main" id="{990F2070-BF82-4FA5-9AE4-8C0F2AEA4C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104775"/>
            <a:ext cx="33099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additive="base">
                                        <p:cTn id="25"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B84CCE1F-A3B1-4057-8A97-90B476979CF4}"/>
              </a:ext>
            </a:extLst>
          </p:cNvPr>
          <p:cNvSpPr>
            <a:spLocks noGrp="1" noChangeArrowheads="1"/>
          </p:cNvSpPr>
          <p:nvPr>
            <p:ph type="title"/>
          </p:nvPr>
        </p:nvSpPr>
        <p:spPr>
          <a:xfrm>
            <a:off x="395288" y="0"/>
            <a:ext cx="8229600" cy="1143000"/>
          </a:xfrm>
        </p:spPr>
        <p:txBody>
          <a:bodyPr/>
          <a:lstStyle/>
          <a:p>
            <a:pPr algn="l"/>
            <a:r>
              <a:rPr lang="nl-NL" altLang="nl-NL"/>
              <a:t>Aanpak Ophelderen</a:t>
            </a:r>
          </a:p>
        </p:txBody>
      </p:sp>
      <p:sp>
        <p:nvSpPr>
          <p:cNvPr id="3" name="Tijdelijke aanduiding voor inhoud 2">
            <a:extLst>
              <a:ext uri="{FF2B5EF4-FFF2-40B4-BE49-F238E27FC236}">
                <a16:creationId xmlns:a16="http://schemas.microsoft.com/office/drawing/2014/main" id="{168DC004-AEB5-4471-8F5F-7CB2F35CD70E}"/>
              </a:ext>
            </a:extLst>
          </p:cNvPr>
          <p:cNvSpPr>
            <a:spLocks noGrp="1"/>
          </p:cNvSpPr>
          <p:nvPr>
            <p:ph idx="1"/>
          </p:nvPr>
        </p:nvSpPr>
        <p:spPr>
          <a:xfrm>
            <a:off x="-180975" y="1484313"/>
            <a:ext cx="9142413" cy="5257800"/>
          </a:xfrm>
        </p:spPr>
        <p:txBody>
          <a:bodyPr>
            <a:noAutofit/>
          </a:bodyPr>
          <a:lstStyle/>
          <a:p>
            <a:pPr marL="457200" lvl="1" indent="0">
              <a:buFontTx/>
              <a:buNone/>
              <a:defRPr/>
            </a:pPr>
            <a:r>
              <a:rPr lang="nl-NL" sz="2100" dirty="0"/>
              <a:t>Als ik een woord niet ken of als ik de betekenis van een woord niet weet, dan: </a:t>
            </a:r>
          </a:p>
          <a:p>
            <a:pPr lvl="2">
              <a:defRPr/>
            </a:pPr>
            <a:r>
              <a:rPr lang="nl-NL" sz="2100" dirty="0"/>
              <a:t>Lees ik een stukje verder of terug in de tekst. Daar staat soms een tegenstelling, een synoniem (ander woord met dezelfde betekenis) of een uitleg.</a:t>
            </a:r>
          </a:p>
          <a:p>
            <a:pPr lvl="2">
              <a:defRPr/>
            </a:pPr>
            <a:r>
              <a:rPr lang="nl-NL" sz="2100" dirty="0"/>
              <a:t>Kijk ik naar het plaatje. Soms zie ik dan wat het woord betekent.</a:t>
            </a:r>
          </a:p>
          <a:p>
            <a:pPr lvl="2">
              <a:defRPr/>
            </a:pPr>
            <a:r>
              <a:rPr lang="nl-NL" sz="2100" dirty="0"/>
              <a:t>Kijk ik naar het woord zelf. Ken ik al een stukje van het woord?</a:t>
            </a:r>
          </a:p>
          <a:p>
            <a:pPr lvl="2">
              <a:buFont typeface="Wingdings" panose="05000000000000000000" pitchFamily="2" charset="2"/>
              <a:buChar char="Ø"/>
              <a:defRPr/>
            </a:pPr>
            <a:r>
              <a:rPr lang="nl-NL" sz="2100" b="1" dirty="0"/>
              <a:t>Daarna lees ik de zin opnieuw en kijk ik of de betekenis klopt.</a:t>
            </a:r>
          </a:p>
          <a:p>
            <a:pPr marL="514350" lvl="1" indent="0">
              <a:buFontTx/>
              <a:buNone/>
              <a:defRPr/>
            </a:pPr>
            <a:endParaRPr lang="nl-NL" b="1" dirty="0"/>
          </a:p>
          <a:p>
            <a:pPr marL="514350" lvl="1" indent="0">
              <a:buFontTx/>
              <a:buNone/>
              <a:defRPr/>
            </a:pPr>
            <a:r>
              <a:rPr lang="nl-NL" sz="2100" dirty="0"/>
              <a:t>Als ik na het lezen van de tekst nog niet weet wat het woord betekent, dan:</a:t>
            </a:r>
          </a:p>
          <a:p>
            <a:pPr lvl="2">
              <a:buFont typeface="Arial" charset="0"/>
              <a:buChar char="•"/>
              <a:defRPr/>
            </a:pPr>
            <a:r>
              <a:rPr lang="nl-NL" sz="2100" dirty="0"/>
              <a:t>Vraag ik het aan iemand of zoek ik het op het woordenboek.</a:t>
            </a:r>
          </a:p>
          <a:p>
            <a:pPr lvl="2">
              <a:buFont typeface="Wingdings" panose="05000000000000000000" pitchFamily="2" charset="2"/>
              <a:buChar char="Ø"/>
              <a:defRPr/>
            </a:pPr>
            <a:r>
              <a:rPr lang="nl-NL" sz="2100" b="1" dirty="0"/>
              <a:t>Daarna lees ik de zin opnieuw en kijk ik of de betekenis klopt.</a:t>
            </a:r>
            <a:endParaRPr lang="nl-NL" sz="2100" dirty="0"/>
          </a:p>
          <a:p>
            <a:pPr marL="1371600" lvl="3" indent="0">
              <a:buFontTx/>
              <a:buNone/>
              <a:defRPr/>
            </a:pPr>
            <a:endParaRPr lang="nl-NL" sz="2100" dirty="0">
              <a:solidFill>
                <a:srgbClr val="FF0000"/>
              </a:solidFill>
            </a:endParaRPr>
          </a:p>
          <a:p>
            <a:pPr>
              <a:defRPr/>
            </a:pPr>
            <a:endParaRPr lang="nl-NL" sz="2100" dirty="0"/>
          </a:p>
        </p:txBody>
      </p:sp>
      <p:pic>
        <p:nvPicPr>
          <p:cNvPr id="21508" name="Afbeelding 1">
            <a:hlinkClick r:id="rId3" action="ppaction://hlinksldjump"/>
            <a:extLst>
              <a:ext uri="{FF2B5EF4-FFF2-40B4-BE49-F238E27FC236}">
                <a16:creationId xmlns:a16="http://schemas.microsoft.com/office/drawing/2014/main" id="{A7A88401-0846-46C8-8A63-47CC81A879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41288"/>
            <a:ext cx="33099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89C68DA3-2311-45C9-8A44-39C07F49B9C0}"/>
              </a:ext>
            </a:extLst>
          </p:cNvPr>
          <p:cNvSpPr>
            <a:spLocks noGrp="1" noChangeArrowheads="1"/>
          </p:cNvSpPr>
          <p:nvPr>
            <p:ph type="title"/>
          </p:nvPr>
        </p:nvSpPr>
        <p:spPr>
          <a:xfrm>
            <a:off x="457200" y="-63500"/>
            <a:ext cx="8229600" cy="1143000"/>
          </a:xfrm>
        </p:spPr>
        <p:txBody>
          <a:bodyPr/>
          <a:lstStyle/>
          <a:p>
            <a:pPr algn="l"/>
            <a:r>
              <a:rPr lang="nl-NL" altLang="nl-NL" sz="3600"/>
              <a:t>Woordhulp</a:t>
            </a:r>
          </a:p>
        </p:txBody>
      </p:sp>
      <p:pic>
        <p:nvPicPr>
          <p:cNvPr id="23555" name="Afbeelding 1">
            <a:hlinkClick r:id="rId3" action="ppaction://hlinksldjump"/>
            <a:extLst>
              <a:ext uri="{FF2B5EF4-FFF2-40B4-BE49-F238E27FC236}">
                <a16:creationId xmlns:a16="http://schemas.microsoft.com/office/drawing/2014/main" id="{34AF18E9-D9E2-4D05-A9EE-C2D6359758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42875"/>
            <a:ext cx="33115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Afbeelding 12">
            <a:extLst>
              <a:ext uri="{FF2B5EF4-FFF2-40B4-BE49-F238E27FC236}">
                <a16:creationId xmlns:a16="http://schemas.microsoft.com/office/drawing/2014/main" id="{DD27A516-8A8A-4C42-B55B-D634CF293A08}"/>
              </a:ext>
            </a:extLst>
          </p:cNvPr>
          <p:cNvPicPr>
            <a:picLocks noChangeAspect="1"/>
          </p:cNvPicPr>
          <p:nvPr/>
        </p:nvPicPr>
        <p:blipFill>
          <a:blip r:embed="rId5">
            <a:extLst>
              <a:ext uri="{28A0092B-C50C-407E-A947-70E740481C1C}">
                <a14:useLocalDpi xmlns:a14="http://schemas.microsoft.com/office/drawing/2010/main" val="0"/>
              </a:ext>
            </a:extLst>
          </a:blip>
          <a:srcRect l="1707" t="5901" r="1707" b="5901"/>
          <a:stretch>
            <a:fillRect/>
          </a:stretch>
        </p:blipFill>
        <p:spPr bwMode="auto">
          <a:xfrm>
            <a:off x="3563938" y="1484313"/>
            <a:ext cx="2332037"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B0C1E9CF-7570-4E20-A92D-D81853C1916E}"/>
              </a:ext>
            </a:extLst>
          </p:cNvPr>
          <p:cNvSpPr>
            <a:spLocks noGrp="1" noChangeArrowheads="1"/>
          </p:cNvSpPr>
          <p:nvPr>
            <p:ph type="title"/>
          </p:nvPr>
        </p:nvSpPr>
        <p:spPr>
          <a:xfrm>
            <a:off x="534988" y="-120650"/>
            <a:ext cx="8229600" cy="1143000"/>
          </a:xfrm>
        </p:spPr>
        <p:txBody>
          <a:bodyPr/>
          <a:lstStyle/>
          <a:p>
            <a:pPr algn="l"/>
            <a:r>
              <a:rPr lang="nl-NL" altLang="nl-NL" sz="2400"/>
              <a:t>Instructie leesaanpak in groepjes </a:t>
            </a:r>
            <a:br>
              <a:rPr lang="nl-NL" altLang="nl-NL" sz="2400"/>
            </a:br>
            <a:r>
              <a:rPr lang="nl-NL" altLang="nl-NL" sz="2400"/>
              <a:t>Ophelderen </a:t>
            </a:r>
          </a:p>
        </p:txBody>
      </p:sp>
      <p:sp>
        <p:nvSpPr>
          <p:cNvPr id="18435" name="Tijdelijke aanduiding voor inhoud 2">
            <a:extLst>
              <a:ext uri="{FF2B5EF4-FFF2-40B4-BE49-F238E27FC236}">
                <a16:creationId xmlns:a16="http://schemas.microsoft.com/office/drawing/2014/main" id="{6091C42C-5047-4446-B3E7-590A10C845BC}"/>
              </a:ext>
            </a:extLst>
          </p:cNvPr>
          <p:cNvSpPr>
            <a:spLocks noGrp="1" noChangeArrowheads="1"/>
          </p:cNvSpPr>
          <p:nvPr>
            <p:ph idx="1"/>
          </p:nvPr>
        </p:nvSpPr>
        <p:spPr>
          <a:xfrm>
            <a:off x="684213" y="1479550"/>
            <a:ext cx="8135937" cy="5400675"/>
          </a:xfrm>
        </p:spPr>
        <p:txBody>
          <a:bodyPr/>
          <a:lstStyle/>
          <a:p>
            <a:pPr lvl="1"/>
            <a:r>
              <a:rPr lang="nl-NL" altLang="nl-NL" sz="1800"/>
              <a:t>Eén leerling leest één stukje van de tekst. De twee andere leerlingen strepen twee woorden aan die ze zelf lastig vinden of waarvan ze denken dat andere leerlingen ze lastig vinden. </a:t>
            </a:r>
          </a:p>
          <a:p>
            <a:pPr lvl="1"/>
            <a:r>
              <a:rPr lang="nl-NL" altLang="nl-NL" sz="1800"/>
              <a:t>Wissel na het lezen die woorden uit.</a:t>
            </a:r>
          </a:p>
          <a:p>
            <a:pPr lvl="1"/>
            <a:r>
              <a:rPr lang="nl-NL" altLang="nl-NL" sz="1800"/>
              <a:t>Probeer achter de betekenis te komen.</a:t>
            </a:r>
          </a:p>
          <a:p>
            <a:pPr lvl="1"/>
            <a:r>
              <a:rPr lang="nl-NL" altLang="nl-NL" sz="1800" u="sng"/>
              <a:t>Schrijf de betekenis boven het woord, in de kantlijn of op het werkblad.</a:t>
            </a:r>
            <a:r>
              <a:rPr lang="nl-NL" altLang="nl-NL" sz="1800"/>
              <a:t> Lees de zin opnieuw met de gevonden betekenis. Klopt het?</a:t>
            </a:r>
          </a:p>
          <a:p>
            <a:pPr lvl="1"/>
            <a:r>
              <a:rPr lang="nl-NL" altLang="nl-NL" sz="1800"/>
              <a:t>Lukt het niet, </a:t>
            </a:r>
            <a:r>
              <a:rPr lang="nl-NL" altLang="nl-NL" sz="1800" u="sng"/>
              <a:t>omcirkel dan het woord (maximaal drie in de hele tekst)</a:t>
            </a:r>
            <a:r>
              <a:rPr lang="nl-NL" altLang="nl-NL" sz="1800"/>
              <a:t>. Zoek deze woorden op in een woordenboek, na het lezen van de tekst. </a:t>
            </a:r>
          </a:p>
          <a:p>
            <a:pPr lvl="1"/>
            <a:r>
              <a:rPr lang="nl-NL" altLang="nl-NL" sz="1800"/>
              <a:t>Snappen we dit stukje tekst? Leg aan elkaar uit waar het stukje over gaat. Hebben we een antwoord op de sleutelvraag? Zo niet, dan lezen we het stukje opnieuw. (De leerkracht stelt hulpvragen.)</a:t>
            </a:r>
          </a:p>
          <a:p>
            <a:pPr lvl="1"/>
            <a:r>
              <a:rPr lang="nl-NL" altLang="nl-NL" sz="1800"/>
              <a:t>Wissel van beurt voor het volgende stukje tekst.</a:t>
            </a:r>
          </a:p>
          <a:p>
            <a:pPr lvl="1"/>
            <a:r>
              <a:rPr lang="nl-NL" altLang="nl-NL" sz="1800"/>
              <a:t>We hebben de hele tekst gelezen. Kunnen we nu in het kort vertellen waar de tekst over gaat? Wat was het leesdoel? Kunnen we nu vertellen wat daar gevraagd wordt?</a:t>
            </a:r>
          </a:p>
          <a:p>
            <a:pPr lvl="1"/>
            <a:endParaRPr lang="nl-NL" altLang="nl-NL" sz="2000"/>
          </a:p>
          <a:p>
            <a:pPr lvl="1"/>
            <a:endParaRPr lang="nl-NL" altLang="nl-NL" sz="2000"/>
          </a:p>
        </p:txBody>
      </p:sp>
      <p:sp>
        <p:nvSpPr>
          <p:cNvPr id="25604" name="Tekstvak 1">
            <a:extLst>
              <a:ext uri="{FF2B5EF4-FFF2-40B4-BE49-F238E27FC236}">
                <a16:creationId xmlns:a16="http://schemas.microsoft.com/office/drawing/2014/main" id="{D3B1A85A-A08B-487C-AB27-D2082B8A8313}"/>
              </a:ext>
            </a:extLst>
          </p:cNvPr>
          <p:cNvSpPr txBox="1">
            <a:spLocks noChangeArrowheads="1"/>
          </p:cNvSpPr>
          <p:nvPr/>
        </p:nvSpPr>
        <p:spPr bwMode="auto">
          <a:xfrm>
            <a:off x="684213" y="147955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t>I</a:t>
            </a:r>
          </a:p>
        </p:txBody>
      </p:sp>
      <p:sp>
        <p:nvSpPr>
          <p:cNvPr id="25605" name="Tekstvak 3">
            <a:extLst>
              <a:ext uri="{FF2B5EF4-FFF2-40B4-BE49-F238E27FC236}">
                <a16:creationId xmlns:a16="http://schemas.microsoft.com/office/drawing/2014/main" id="{1EEEF270-C7CE-4D4E-A094-7B8BB24FD2E6}"/>
              </a:ext>
            </a:extLst>
          </p:cNvPr>
          <p:cNvSpPr txBox="1">
            <a:spLocks noChangeArrowheads="1"/>
          </p:cNvSpPr>
          <p:nvPr/>
        </p:nvSpPr>
        <p:spPr bwMode="auto">
          <a:xfrm>
            <a:off x="644525" y="4221163"/>
            <a:ext cx="58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t>II</a:t>
            </a:r>
          </a:p>
        </p:txBody>
      </p:sp>
      <p:sp>
        <p:nvSpPr>
          <p:cNvPr id="25606" name="Tekstvak 4">
            <a:extLst>
              <a:ext uri="{FF2B5EF4-FFF2-40B4-BE49-F238E27FC236}">
                <a16:creationId xmlns:a16="http://schemas.microsoft.com/office/drawing/2014/main" id="{8D0CB1D8-32BF-481F-878A-517199176EC3}"/>
              </a:ext>
            </a:extLst>
          </p:cNvPr>
          <p:cNvSpPr txBox="1">
            <a:spLocks noChangeArrowheads="1"/>
          </p:cNvSpPr>
          <p:nvPr/>
        </p:nvSpPr>
        <p:spPr bwMode="auto">
          <a:xfrm>
            <a:off x="688975" y="5445125"/>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t>III</a:t>
            </a:r>
          </a:p>
        </p:txBody>
      </p:sp>
      <p:pic>
        <p:nvPicPr>
          <p:cNvPr id="25607" name="Afbeelding 2">
            <a:hlinkClick r:id="rId3" action="ppaction://hlinksldjump"/>
            <a:extLst>
              <a:ext uri="{FF2B5EF4-FFF2-40B4-BE49-F238E27FC236}">
                <a16:creationId xmlns:a16="http://schemas.microsoft.com/office/drawing/2014/main" id="{5AF86B54-7A67-4D7B-8DE3-AE9825C241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55575"/>
            <a:ext cx="33131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5" presetClass="entr" presetSubtype="0" fill="hold"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Effect transition="in" filter="fade">
                                      <p:cBhvr>
                                        <p:cTn id="43" dur="2000"/>
                                        <p:tgtEl>
                                          <p:spTgt spid="18435">
                                            <p:txEl>
                                              <p:pRg st="6" end="6"/>
                                            </p:txEl>
                                          </p:spTgt>
                                        </p:tgtEl>
                                      </p:cBhvr>
                                    </p:animEffect>
                                    <p:anim calcmode="lin" valueType="num">
                                      <p:cBhvr>
                                        <p:cTn id="44" dur="2000" fill="hold"/>
                                        <p:tgtEl>
                                          <p:spTgt spid="18435">
                                            <p:txEl>
                                              <p:pRg st="6" end="6"/>
                                            </p:txEl>
                                          </p:spTgt>
                                        </p:tgtEl>
                                        <p:attrNameLst>
                                          <p:attrName>ppt_w</p:attrName>
                                        </p:attrNameLst>
                                      </p:cBhvr>
                                      <p:tavLst>
                                        <p:tav tm="0" fmla="#ppt_w*sin(2.5*pi*$)">
                                          <p:val>
                                            <p:fltVal val="0"/>
                                          </p:val>
                                        </p:tav>
                                        <p:tav tm="100000">
                                          <p:val>
                                            <p:fltVal val="1"/>
                                          </p:val>
                                        </p:tav>
                                      </p:tavLst>
                                    </p:anim>
                                    <p:anim calcmode="lin" valueType="num">
                                      <p:cBhvr>
                                        <p:cTn id="45" dur="2000" fill="hold"/>
                                        <p:tgtEl>
                                          <p:spTgt spid="1843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8435">
                                            <p:txEl>
                                              <p:pRg st="7" end="7"/>
                                            </p:txEl>
                                          </p:spTgt>
                                        </p:tgtEl>
                                        <p:attrNameLst>
                                          <p:attrName>style.visibility</p:attrName>
                                        </p:attrNameLst>
                                      </p:cBhvr>
                                      <p:to>
                                        <p:strVal val="visible"/>
                                      </p:to>
                                    </p:set>
                                    <p:anim calcmode="lin" valueType="num">
                                      <p:cBhvr additive="base">
                                        <p:cTn id="50"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1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0EA11F5F3F7840AC790979E25DCEE8" ma:contentTypeVersion="7" ma:contentTypeDescription="Een nieuw document maken." ma:contentTypeScope="" ma:versionID="2dcfc0ec9e7d99492f154847fd419a60">
  <xsd:schema xmlns:xsd="http://www.w3.org/2001/XMLSchema" xmlns:xs="http://www.w3.org/2001/XMLSchema" xmlns:p="http://schemas.microsoft.com/office/2006/metadata/properties" xmlns:ns3="1eb1edbb-ffae-4e8b-a7b9-65c0e6caad90" targetNamespace="http://schemas.microsoft.com/office/2006/metadata/properties" ma:root="true" ma:fieldsID="4361c47982b8ea49acb0260bb7acb7d7" ns3:_="">
    <xsd:import namespace="1eb1edbb-ffae-4e8b-a7b9-65c0e6caad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1edbb-ffae-4e8b-a7b9-65c0e6caa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B9C99D-2519-42E0-B382-645CC07EF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1edbb-ffae-4e8b-a7b9-65c0e6caa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129B4E-3861-43BD-86DA-AB419996D2DC}">
  <ds:schemaRefs>
    <ds:schemaRef ds:uri="http://schemas.microsoft.com/sharepoint/v3/contenttype/forms"/>
  </ds:schemaRefs>
</ds:datastoreItem>
</file>

<file path=customXml/itemProps3.xml><?xml version="1.0" encoding="utf-8"?>
<ds:datastoreItem xmlns:ds="http://schemas.openxmlformats.org/officeDocument/2006/customXml" ds:itemID="{494DE20A-438A-419E-819D-EE2A987BFB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Presentation1.potx</Template>
  <TotalTime>5902</TotalTime>
  <Words>495</Words>
  <Application>Microsoft Office PowerPoint</Application>
  <PresentationFormat>Diavoorstelling (4:3)</PresentationFormat>
  <Paragraphs>46</Paragraphs>
  <Slides>6</Slides>
  <Notes>6</Notes>
  <HiddenSlides>0</HiddenSlides>
  <MMClips>0</MMClips>
  <ScaleCrop>false</ScaleCrop>
  <HeadingPairs>
    <vt:vector size="6" baseType="variant">
      <vt:variant>
        <vt:lpstr>Gebruikte lettertypen</vt:lpstr>
      </vt:variant>
      <vt:variant>
        <vt:i4>3</vt:i4>
      </vt:variant>
      <vt:variant>
        <vt:lpstr>Thema</vt:lpstr>
      </vt:variant>
      <vt:variant>
        <vt:i4>6</vt:i4>
      </vt:variant>
      <vt:variant>
        <vt:lpstr>Diatitels</vt:lpstr>
      </vt:variant>
      <vt:variant>
        <vt:i4>6</vt:i4>
      </vt:variant>
    </vt:vector>
  </HeadingPairs>
  <TitlesOfParts>
    <vt:vector size="15" baseType="lpstr">
      <vt:lpstr>Arial</vt:lpstr>
      <vt:lpstr>Calibri</vt:lpstr>
      <vt:lpstr>Wingdings</vt:lpstr>
      <vt:lpstr>11_Presentation1</vt:lpstr>
      <vt:lpstr>4_Presentation1</vt:lpstr>
      <vt:lpstr>12_Presentation1</vt:lpstr>
      <vt:lpstr>13_Presentation1</vt:lpstr>
      <vt:lpstr>14_Presentation1</vt:lpstr>
      <vt:lpstr>5_Presentation1</vt:lpstr>
      <vt:lpstr>PowerPoint-presentatie</vt:lpstr>
      <vt:lpstr>PowerPoint-presentatie</vt:lpstr>
      <vt:lpstr>Waarom Ophelderen?</vt:lpstr>
      <vt:lpstr>Aanpak Ophelderen</vt:lpstr>
      <vt:lpstr>Woordhulp</vt:lpstr>
      <vt:lpstr>Instructie leesaanpak in groepjes  Ophelderen </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Ernst Keijsers</dc:creator>
  <cp:lastModifiedBy>Gert Duin</cp:lastModifiedBy>
  <cp:revision>649</cp:revision>
  <cp:lastPrinted>2017-03-15T08:54:36Z</cp:lastPrinted>
  <dcterms:created xsi:type="dcterms:W3CDTF">2005-09-13T06:19:00Z</dcterms:created>
  <dcterms:modified xsi:type="dcterms:W3CDTF">2020-04-02T09:12:13Z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0x010100A00EA11F5F3F7840AC790979E25DCEE8</vt:lpwstr>
  </property>
</Properties>
</file>