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5520" r:id="rId5"/>
    <p:sldMasterId id="2147485534" r:id="rId6"/>
    <p:sldMasterId id="2147485546" r:id="rId7"/>
    <p:sldMasterId id="2147485574" r:id="rId8"/>
    <p:sldMasterId id="2147485606" r:id="rId9"/>
    <p:sldMasterId id="2147485640" r:id="rId10"/>
  </p:sldMasterIdLst>
  <p:notesMasterIdLst>
    <p:notesMasterId r:id="rId16"/>
  </p:notesMasterIdLst>
  <p:handoutMasterIdLst>
    <p:handoutMasterId r:id="rId17"/>
  </p:handoutMasterIdLst>
  <p:sldIdLst>
    <p:sldId id="607" r:id="rId11"/>
    <p:sldId id="581" r:id="rId12"/>
    <p:sldId id="582" r:id="rId13"/>
    <p:sldId id="583" r:id="rId14"/>
    <p:sldId id="584" r:id="rId15"/>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FFCCFF"/>
    <a:srgbClr val="AAF4ED"/>
    <a:srgbClr val="009900"/>
    <a:srgbClr val="006699"/>
    <a:srgbClr val="0066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EAAA-D24D-4490-9E8C-780168E423A3}" v="4" dt="2020-02-07T14:17:47.0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5" autoAdjust="0"/>
    <p:restoredTop sz="87209" autoAdjust="0"/>
  </p:normalViewPr>
  <p:slideViewPr>
    <p:cSldViewPr>
      <p:cViewPr varScale="1">
        <p:scale>
          <a:sx n="88" d="100"/>
          <a:sy n="88" d="100"/>
        </p:scale>
        <p:origin x="12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6"/>
    </p:cViewPr>
  </p:sorterViewPr>
  <p:notesViewPr>
    <p:cSldViewPr>
      <p:cViewPr varScale="1">
        <p:scale>
          <a:sx n="55" d="100"/>
          <a:sy n="55" d="100"/>
        </p:scale>
        <p:origin x="-266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B87492-4ED6-499D-A585-2CDA8C70B9D6}"/>
              </a:ext>
            </a:extLst>
          </p:cNvPr>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95C117-36BE-444F-AC97-E3E1198AB58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C5FC04-E171-4B84-A765-4AD63EAA41A6}"/>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1" name="Rectangle 3">
            <a:extLst>
              <a:ext uri="{FF2B5EF4-FFF2-40B4-BE49-F238E27FC236}">
                <a16:creationId xmlns:a16="http://schemas.microsoft.com/office/drawing/2014/main" id="{1D495B6C-5476-4637-B65B-D7DA76FBFAAF}"/>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84FAE497-91DF-40DD-9D6C-7FDBA497D3DE}" type="datetimeFigureOut">
              <a:rPr lang="nl-NL"/>
              <a:pPr>
                <a:defRPr/>
              </a:pPr>
              <a:t>2-4-2020</a:t>
            </a:fld>
            <a:endParaRPr lang="nl-NL"/>
          </a:p>
        </p:txBody>
      </p:sp>
      <p:sp>
        <p:nvSpPr>
          <p:cNvPr id="13316" name="Rectangle 4">
            <a:extLst>
              <a:ext uri="{FF2B5EF4-FFF2-40B4-BE49-F238E27FC236}">
                <a16:creationId xmlns:a16="http://schemas.microsoft.com/office/drawing/2014/main" id="{3CCE332E-EA5A-4266-AE40-EDCCE27CF0BF}"/>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E31E6644-EC97-4400-9073-15B03944D276}"/>
              </a:ext>
            </a:extLst>
          </p:cNvPr>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7414" name="Rectangle 6">
            <a:extLst>
              <a:ext uri="{FF2B5EF4-FFF2-40B4-BE49-F238E27FC236}">
                <a16:creationId xmlns:a16="http://schemas.microsoft.com/office/drawing/2014/main" id="{5242C9EC-521B-4EE8-BE2B-A2FBE39FADDA}"/>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5" name="Rectangle 7">
            <a:extLst>
              <a:ext uri="{FF2B5EF4-FFF2-40B4-BE49-F238E27FC236}">
                <a16:creationId xmlns:a16="http://schemas.microsoft.com/office/drawing/2014/main" id="{F2FEA6C2-5052-4928-A6A3-77AEC1457BC6}"/>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9C99AE-185E-494C-AE57-912F6232C9C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278EB7A5-D264-453A-BDFC-0EF688220140}"/>
              </a:ext>
            </a:extLst>
          </p:cNvPr>
          <p:cNvSpPr>
            <a:spLocks noGrp="1" noRot="1" noChangeAspect="1" noChangeArrowheads="1" noTextEdit="1"/>
          </p:cNvSpPr>
          <p:nvPr>
            <p:ph type="sldImg"/>
          </p:nvPr>
        </p:nvSpPr>
        <p:spPr>
          <a:ln/>
        </p:spPr>
      </p:sp>
      <p:sp>
        <p:nvSpPr>
          <p:cNvPr id="16387" name="Tijdelijke aanduiding voor notities 2">
            <a:extLst>
              <a:ext uri="{FF2B5EF4-FFF2-40B4-BE49-F238E27FC236}">
                <a16:creationId xmlns:a16="http://schemas.microsoft.com/office/drawing/2014/main" id="{334EA289-C6F8-457D-BC6A-09042149C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Navigeren naar een aanpak: klik op het betreffende poppetje.</a:t>
            </a:r>
          </a:p>
          <a:p>
            <a:r>
              <a:rPr lang="nl-NL" altLang="nl-NL"/>
              <a:t>Navigeren naar de leesinstructie: klik op de betreffende tekst.</a:t>
            </a:r>
          </a:p>
          <a:p>
            <a:r>
              <a:rPr lang="nl-NL" altLang="nl-NL"/>
              <a:t>Navigeren naar het waarom van een strategie: klik op het vraagteken.</a:t>
            </a:r>
          </a:p>
        </p:txBody>
      </p:sp>
      <p:sp>
        <p:nvSpPr>
          <p:cNvPr id="16388" name="Tijdelijke aanduiding voor dianummer 3">
            <a:extLst>
              <a:ext uri="{FF2B5EF4-FFF2-40B4-BE49-F238E27FC236}">
                <a16:creationId xmlns:a16="http://schemas.microsoft.com/office/drawing/2014/main" id="{14CDEBB9-A186-47B2-99E7-F126102B9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B7750-CF38-433D-92B3-F6FC52C96335}" type="slidenum">
              <a:rPr lang="nl-NL" altLang="nl-NL" smtClean="0"/>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87B38A6A-2F65-4482-B1E1-8F91DB5DD7EB}"/>
              </a:ext>
            </a:extLst>
          </p:cNvPr>
          <p:cNvSpPr>
            <a:spLocks noGrp="1" noRot="1" noChangeAspect="1" noChangeArrowheads="1" noTextEdit="1"/>
          </p:cNvSpPr>
          <p:nvPr>
            <p:ph type="sldImg"/>
          </p:nvPr>
        </p:nvSpPr>
        <p:spPr>
          <a:ln/>
        </p:spPr>
      </p:sp>
      <p:sp>
        <p:nvSpPr>
          <p:cNvPr id="28675" name="Tijdelijke aanduiding voor notities 2">
            <a:extLst>
              <a:ext uri="{FF2B5EF4-FFF2-40B4-BE49-F238E27FC236}">
                <a16:creationId xmlns:a16="http://schemas.microsoft.com/office/drawing/2014/main" id="{DE909B23-8C4B-45D0-9182-8307BA3FC4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28676" name="Tijdelijke aanduiding voor dianummer 3">
            <a:extLst>
              <a:ext uri="{FF2B5EF4-FFF2-40B4-BE49-F238E27FC236}">
                <a16:creationId xmlns:a16="http://schemas.microsoft.com/office/drawing/2014/main" id="{DD7B46A1-72CC-4724-8335-DC1E8D089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715D2D-4A26-4DA6-B357-C5FB57627B8C}" type="slidenum">
              <a:rPr lang="nl-NL" altLang="nl-NL" smtClean="0"/>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28F69E08-0E9E-4346-89EB-4ADCEABF85F7}"/>
              </a:ext>
            </a:extLst>
          </p:cNvPr>
          <p:cNvSpPr>
            <a:spLocks noGrp="1" noRot="1" noChangeAspect="1" noChangeArrowheads="1" noTextEdit="1"/>
          </p:cNvSpPr>
          <p:nvPr>
            <p:ph type="sldImg"/>
          </p:nvPr>
        </p:nvSpPr>
        <p:spPr>
          <a:ln/>
        </p:spPr>
      </p:sp>
      <p:sp>
        <p:nvSpPr>
          <p:cNvPr id="30723" name="Tijdelijke aanduiding voor notities 2">
            <a:extLst>
              <a:ext uri="{FF2B5EF4-FFF2-40B4-BE49-F238E27FC236}">
                <a16:creationId xmlns:a16="http://schemas.microsoft.com/office/drawing/2014/main" id="{03ADA1D5-A018-4147-BA09-5548084B88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30724" name="Tijdelijke aanduiding voor dianummer 3">
            <a:extLst>
              <a:ext uri="{FF2B5EF4-FFF2-40B4-BE49-F238E27FC236}">
                <a16:creationId xmlns:a16="http://schemas.microsoft.com/office/drawing/2014/main" id="{8D7D0D2F-D6F3-4A0B-A9CA-81F0DB1CC6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E250C5-60A7-41E1-9892-981535530339}" type="slidenum">
              <a:rPr lang="nl-NL" altLang="nl-NL" smtClean="0"/>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a16="http://schemas.microsoft.com/office/drawing/2014/main" id="{E2297FF8-A0B1-4DE1-AAFF-394EE82C97EA}"/>
              </a:ext>
            </a:extLst>
          </p:cNvPr>
          <p:cNvSpPr>
            <a:spLocks noGrp="1" noRot="1" noChangeAspect="1" noChangeArrowheads="1" noTextEdit="1"/>
          </p:cNvSpPr>
          <p:nvPr>
            <p:ph type="sldImg"/>
          </p:nvPr>
        </p:nvSpPr>
        <p:spPr>
          <a:ln/>
        </p:spPr>
      </p:sp>
      <p:sp>
        <p:nvSpPr>
          <p:cNvPr id="32771" name="Tijdelijke aanduiding voor notities 2">
            <a:extLst>
              <a:ext uri="{FF2B5EF4-FFF2-40B4-BE49-F238E27FC236}">
                <a16:creationId xmlns:a16="http://schemas.microsoft.com/office/drawing/2014/main" id="{F87FB249-DBE2-40A2-89F9-DE1E353F29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32772" name="Tijdelijke aanduiding voor dianummer 3">
            <a:extLst>
              <a:ext uri="{FF2B5EF4-FFF2-40B4-BE49-F238E27FC236}">
                <a16:creationId xmlns:a16="http://schemas.microsoft.com/office/drawing/2014/main" id="{BB37D25A-174D-4B8D-862D-AE655883AD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0090E0-7063-4694-9294-43762D3353F2}" type="slidenum">
              <a:rPr lang="nl-NL" altLang="nl-NL" smtClean="0"/>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EB10FDED-B585-4340-A7C4-2D791CAB45B8}"/>
              </a:ext>
            </a:extLst>
          </p:cNvPr>
          <p:cNvSpPr>
            <a:spLocks noGrp="1" noRot="1" noChangeAspect="1" noChangeArrowheads="1" noTextEdit="1"/>
          </p:cNvSpPr>
          <p:nvPr>
            <p:ph type="sldImg"/>
          </p:nvPr>
        </p:nvSpPr>
        <p:spPr>
          <a:ln/>
        </p:spPr>
      </p:sp>
      <p:sp>
        <p:nvSpPr>
          <p:cNvPr id="34819" name="Tijdelijke aanduiding voor notities 2">
            <a:extLst>
              <a:ext uri="{FF2B5EF4-FFF2-40B4-BE49-F238E27FC236}">
                <a16:creationId xmlns:a16="http://schemas.microsoft.com/office/drawing/2014/main" id="{72A51474-C73A-418F-BD00-35B5150EBB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34820" name="Tijdelijke aanduiding voor dianummer 3">
            <a:extLst>
              <a:ext uri="{FF2B5EF4-FFF2-40B4-BE49-F238E27FC236}">
                <a16:creationId xmlns:a16="http://schemas.microsoft.com/office/drawing/2014/main" id="{21ADE5F9-C758-46CB-B054-C4D530FE65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F2A22E-127D-4E2D-8DD9-0D6E2FA1620B}" type="slidenum">
              <a:rPr lang="nl-NL" altLang="nl-NL" smtClean="0"/>
              <a:pPr/>
              <a:t>5</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A4007-0A57-40F6-A120-D72D94C4EF3E}"/>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0367AEF-1F4C-4E6B-A12A-1375114E386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58F7EC2-296F-44FC-99A0-0C83851E8417}"/>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90A50D47-45A4-4FE3-AF7D-3DDF4D2B4C84}"/>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17AA9BE-D3C4-4874-B51D-C19598BB920B}"/>
              </a:ext>
            </a:extLst>
          </p:cNvPr>
          <p:cNvSpPr>
            <a:spLocks noGrp="1"/>
          </p:cNvSpPr>
          <p:nvPr>
            <p:ph type="sldNum" sz="quarter" idx="12"/>
          </p:nvPr>
        </p:nvSpPr>
        <p:spPr/>
        <p:txBody>
          <a:bodyPr/>
          <a:lstStyle/>
          <a:p>
            <a:pPr>
              <a:defRPr/>
            </a:pPr>
            <a:fld id="{709D58ED-5017-4932-8AA0-CAF631B172BD}" type="slidenum">
              <a:rPr lang="en-US" altLang="nl-NL"/>
              <a:pPr>
                <a:defRPr/>
              </a:pPr>
              <a:t>‹nr.›</a:t>
            </a:fld>
            <a:endParaRPr lang="en-US" altLang="nl-NL"/>
          </a:p>
        </p:txBody>
      </p:sp>
    </p:spTree>
    <p:extLst>
      <p:ext uri="{BB962C8B-B14F-4D97-AF65-F5344CB8AC3E}">
        <p14:creationId xmlns:p14="http://schemas.microsoft.com/office/powerpoint/2010/main" val="10361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B71E6978-5A45-4378-AA91-E59E333B3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ED8454-4EF9-4C6C-9593-6B3918B0DE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081346-24F3-4D97-8665-5A6E4555CC45}"/>
              </a:ext>
            </a:extLst>
          </p:cNvPr>
          <p:cNvSpPr>
            <a:spLocks noGrp="1" noChangeArrowheads="1"/>
          </p:cNvSpPr>
          <p:nvPr>
            <p:ph type="sldNum" sz="quarter" idx="12"/>
          </p:nvPr>
        </p:nvSpPr>
        <p:spPr>
          <a:ln/>
        </p:spPr>
        <p:txBody>
          <a:bodyPr/>
          <a:lstStyle>
            <a:lvl1pPr>
              <a:defRPr/>
            </a:lvl1pPr>
          </a:lstStyle>
          <a:p>
            <a:pPr>
              <a:defRPr/>
            </a:pPr>
            <a:fld id="{A1883E2B-92C2-451D-BD4F-B65352D4639D}" type="slidenum">
              <a:rPr lang="en-US" altLang="nl-NL"/>
              <a:pPr>
                <a:defRPr/>
              </a:pPr>
              <a:t>‹nr.›</a:t>
            </a:fld>
            <a:endParaRPr lang="en-US" altLang="nl-NL"/>
          </a:p>
        </p:txBody>
      </p:sp>
    </p:spTree>
    <p:extLst>
      <p:ext uri="{BB962C8B-B14F-4D97-AF65-F5344CB8AC3E}">
        <p14:creationId xmlns:p14="http://schemas.microsoft.com/office/powerpoint/2010/main" val="380131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586167B0-8DE5-45FF-8D64-9B0B6666FF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A83867-8124-4F1A-BF7D-32F3BB1CE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EB1996-4015-49F5-A470-F6593F895BFF}"/>
              </a:ext>
            </a:extLst>
          </p:cNvPr>
          <p:cNvSpPr>
            <a:spLocks noGrp="1" noChangeArrowheads="1"/>
          </p:cNvSpPr>
          <p:nvPr>
            <p:ph type="sldNum" sz="quarter" idx="12"/>
          </p:nvPr>
        </p:nvSpPr>
        <p:spPr>
          <a:ln/>
        </p:spPr>
        <p:txBody>
          <a:bodyPr/>
          <a:lstStyle>
            <a:lvl1pPr>
              <a:defRPr/>
            </a:lvl1pPr>
          </a:lstStyle>
          <a:p>
            <a:pPr>
              <a:defRPr/>
            </a:pPr>
            <a:fld id="{F262DAF6-D26E-4787-A2E6-871D77802F05}" type="slidenum">
              <a:rPr lang="en-US" altLang="nl-NL"/>
              <a:pPr>
                <a:defRPr/>
              </a:pPr>
              <a:t>‹nr.›</a:t>
            </a:fld>
            <a:endParaRPr lang="en-US" altLang="nl-NL"/>
          </a:p>
        </p:txBody>
      </p:sp>
    </p:spTree>
    <p:extLst>
      <p:ext uri="{BB962C8B-B14F-4D97-AF65-F5344CB8AC3E}">
        <p14:creationId xmlns:p14="http://schemas.microsoft.com/office/powerpoint/2010/main" val="78820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928620-7CEC-472C-8B59-53AC243512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14DCD7-4D0C-4C81-942A-11D439A3D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C21B0A-DB56-4111-88B1-E2FB5347DC45}"/>
              </a:ext>
            </a:extLst>
          </p:cNvPr>
          <p:cNvSpPr>
            <a:spLocks noGrp="1" noChangeArrowheads="1"/>
          </p:cNvSpPr>
          <p:nvPr>
            <p:ph type="sldNum" sz="quarter" idx="12"/>
          </p:nvPr>
        </p:nvSpPr>
        <p:spPr>
          <a:ln/>
        </p:spPr>
        <p:txBody>
          <a:bodyPr/>
          <a:lstStyle>
            <a:lvl1pPr>
              <a:defRPr/>
            </a:lvl1pPr>
          </a:lstStyle>
          <a:p>
            <a:pPr>
              <a:defRPr/>
            </a:pPr>
            <a:fld id="{6D05C041-7E81-4246-AC4A-755C9031CA78}" type="slidenum">
              <a:rPr lang="en-US" altLang="nl-NL"/>
              <a:pPr>
                <a:defRPr/>
              </a:pPr>
              <a:t>‹nr.›</a:t>
            </a:fld>
            <a:endParaRPr lang="en-US" altLang="nl-NL"/>
          </a:p>
        </p:txBody>
      </p:sp>
    </p:spTree>
    <p:extLst>
      <p:ext uri="{BB962C8B-B14F-4D97-AF65-F5344CB8AC3E}">
        <p14:creationId xmlns:p14="http://schemas.microsoft.com/office/powerpoint/2010/main" val="105682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A6F7FE30-DCF0-4C75-878F-80855C9970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03230-6CF8-44BE-8B17-9B9081A71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733A0-5766-4DBF-A884-7D2E5FE4C314}"/>
              </a:ext>
            </a:extLst>
          </p:cNvPr>
          <p:cNvSpPr>
            <a:spLocks noGrp="1" noChangeArrowheads="1"/>
          </p:cNvSpPr>
          <p:nvPr>
            <p:ph type="sldNum" sz="quarter" idx="12"/>
          </p:nvPr>
        </p:nvSpPr>
        <p:spPr>
          <a:ln/>
        </p:spPr>
        <p:txBody>
          <a:bodyPr/>
          <a:lstStyle>
            <a:lvl1pPr>
              <a:defRPr/>
            </a:lvl1pPr>
          </a:lstStyle>
          <a:p>
            <a:pPr>
              <a:defRPr/>
            </a:pPr>
            <a:fld id="{1E822B7C-60D7-4B9F-87ED-FC325950C807}" type="slidenum">
              <a:rPr lang="en-US" altLang="nl-NL"/>
              <a:pPr>
                <a:defRPr/>
              </a:pPr>
              <a:t>‹nr.›</a:t>
            </a:fld>
            <a:endParaRPr lang="en-US" altLang="nl-NL"/>
          </a:p>
        </p:txBody>
      </p:sp>
    </p:spTree>
    <p:extLst>
      <p:ext uri="{BB962C8B-B14F-4D97-AF65-F5344CB8AC3E}">
        <p14:creationId xmlns:p14="http://schemas.microsoft.com/office/powerpoint/2010/main" val="84733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5B25841-755B-4643-9E04-41F4F50324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639863-3C5C-4037-BA4D-C2064824B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0FADF0-7D08-4CE3-A2C6-6D171100470B}"/>
              </a:ext>
            </a:extLst>
          </p:cNvPr>
          <p:cNvSpPr>
            <a:spLocks noGrp="1" noChangeArrowheads="1"/>
          </p:cNvSpPr>
          <p:nvPr>
            <p:ph type="sldNum" sz="quarter" idx="12"/>
          </p:nvPr>
        </p:nvSpPr>
        <p:spPr>
          <a:ln/>
        </p:spPr>
        <p:txBody>
          <a:bodyPr/>
          <a:lstStyle>
            <a:lvl1pPr>
              <a:defRPr/>
            </a:lvl1pPr>
          </a:lstStyle>
          <a:p>
            <a:pPr>
              <a:defRPr/>
            </a:pPr>
            <a:fld id="{8709916F-7307-4A33-A79B-BF8A494E58E5}" type="slidenum">
              <a:rPr lang="en-US" altLang="nl-NL"/>
              <a:pPr>
                <a:defRPr/>
              </a:pPr>
              <a:t>‹nr.›</a:t>
            </a:fld>
            <a:endParaRPr lang="en-US" altLang="nl-NL"/>
          </a:p>
        </p:txBody>
      </p:sp>
    </p:spTree>
    <p:extLst>
      <p:ext uri="{BB962C8B-B14F-4D97-AF65-F5344CB8AC3E}">
        <p14:creationId xmlns:p14="http://schemas.microsoft.com/office/powerpoint/2010/main" val="52225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Click to edit Master subtitle style</a:t>
            </a:r>
            <a:endParaRPr lang="en-US"/>
          </a:p>
        </p:txBody>
      </p:sp>
      <p:sp>
        <p:nvSpPr>
          <p:cNvPr id="4" name="Rectangle 4">
            <a:extLst>
              <a:ext uri="{FF2B5EF4-FFF2-40B4-BE49-F238E27FC236}">
                <a16:creationId xmlns:a16="http://schemas.microsoft.com/office/drawing/2014/main" id="{BCFB6023-BABE-4229-84D4-D0744D5C9E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C2D89D-9459-478E-8711-351BFD6F08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7B147F-F0AE-4CAC-A591-30FFF5FABD72}"/>
              </a:ext>
            </a:extLst>
          </p:cNvPr>
          <p:cNvSpPr>
            <a:spLocks noGrp="1" noChangeArrowheads="1"/>
          </p:cNvSpPr>
          <p:nvPr>
            <p:ph type="sldNum" sz="quarter" idx="12"/>
          </p:nvPr>
        </p:nvSpPr>
        <p:spPr>
          <a:ln/>
        </p:spPr>
        <p:txBody>
          <a:bodyPr/>
          <a:lstStyle>
            <a:lvl1pPr>
              <a:defRPr/>
            </a:lvl1pPr>
          </a:lstStyle>
          <a:p>
            <a:pPr>
              <a:defRPr/>
            </a:pPr>
            <a:fld id="{4F498FC1-CABE-413C-B86C-F6A305B92BF7}" type="slidenum">
              <a:rPr lang="en-US" altLang="nl-NL"/>
              <a:pPr>
                <a:defRPr/>
              </a:pPr>
              <a:t>‹nr.›</a:t>
            </a:fld>
            <a:endParaRPr lang="en-US" altLang="nl-NL"/>
          </a:p>
        </p:txBody>
      </p:sp>
    </p:spTree>
    <p:extLst>
      <p:ext uri="{BB962C8B-B14F-4D97-AF65-F5344CB8AC3E}">
        <p14:creationId xmlns:p14="http://schemas.microsoft.com/office/powerpoint/2010/main" val="101044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C3C1B0EA-EA8B-434E-8E67-D0231980A4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B6B6DA-F00C-4E7C-8E69-33B05C1A2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91575D-4165-4DEE-8D67-6CC7E202196B}"/>
              </a:ext>
            </a:extLst>
          </p:cNvPr>
          <p:cNvSpPr>
            <a:spLocks noGrp="1" noChangeArrowheads="1"/>
          </p:cNvSpPr>
          <p:nvPr>
            <p:ph type="sldNum" sz="quarter" idx="12"/>
          </p:nvPr>
        </p:nvSpPr>
        <p:spPr>
          <a:ln/>
        </p:spPr>
        <p:txBody>
          <a:bodyPr/>
          <a:lstStyle>
            <a:lvl1pPr>
              <a:defRPr/>
            </a:lvl1pPr>
          </a:lstStyle>
          <a:p>
            <a:pPr>
              <a:defRPr/>
            </a:pPr>
            <a:fld id="{0317F6B9-514F-4322-B073-7D648670835B}" type="slidenum">
              <a:rPr lang="en-US" altLang="nl-NL"/>
              <a:pPr>
                <a:defRPr/>
              </a:pPr>
              <a:t>‹nr.›</a:t>
            </a:fld>
            <a:endParaRPr lang="en-US" altLang="nl-NL"/>
          </a:p>
        </p:txBody>
      </p:sp>
    </p:spTree>
    <p:extLst>
      <p:ext uri="{BB962C8B-B14F-4D97-AF65-F5344CB8AC3E}">
        <p14:creationId xmlns:p14="http://schemas.microsoft.com/office/powerpoint/2010/main" val="55109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Click to edit Master text styles</a:t>
            </a:r>
          </a:p>
        </p:txBody>
      </p:sp>
      <p:sp>
        <p:nvSpPr>
          <p:cNvPr id="4" name="Rectangle 4">
            <a:extLst>
              <a:ext uri="{FF2B5EF4-FFF2-40B4-BE49-F238E27FC236}">
                <a16:creationId xmlns:a16="http://schemas.microsoft.com/office/drawing/2014/main" id="{F40B82C8-A196-4F79-8DAF-B98759960A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6D622A-64D2-445C-A294-9509F14E10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1FD620-8095-45D1-8FC6-BE6CF6366769}"/>
              </a:ext>
            </a:extLst>
          </p:cNvPr>
          <p:cNvSpPr>
            <a:spLocks noGrp="1" noChangeArrowheads="1"/>
          </p:cNvSpPr>
          <p:nvPr>
            <p:ph type="sldNum" sz="quarter" idx="12"/>
          </p:nvPr>
        </p:nvSpPr>
        <p:spPr>
          <a:ln/>
        </p:spPr>
        <p:txBody>
          <a:bodyPr/>
          <a:lstStyle>
            <a:lvl1pPr>
              <a:defRPr/>
            </a:lvl1pPr>
          </a:lstStyle>
          <a:p>
            <a:pPr>
              <a:defRPr/>
            </a:pPr>
            <a:fld id="{6806B466-2B7F-4000-A406-362E31C7EC97}" type="slidenum">
              <a:rPr lang="en-US" altLang="nl-NL"/>
              <a:pPr>
                <a:defRPr/>
              </a:pPr>
              <a:t>‹nr.›</a:t>
            </a:fld>
            <a:endParaRPr lang="en-US" altLang="nl-NL"/>
          </a:p>
        </p:txBody>
      </p:sp>
    </p:spTree>
    <p:extLst>
      <p:ext uri="{BB962C8B-B14F-4D97-AF65-F5344CB8AC3E}">
        <p14:creationId xmlns:p14="http://schemas.microsoft.com/office/powerpoint/2010/main" val="2747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a:extLst>
              <a:ext uri="{FF2B5EF4-FFF2-40B4-BE49-F238E27FC236}">
                <a16:creationId xmlns:a16="http://schemas.microsoft.com/office/drawing/2014/main" id="{ECBB7F09-6C42-4E66-86EF-FB3D89A962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992C45-FDF7-4AC7-9012-81D66957C1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3A7614-2B3A-4F37-9982-92E1681D1622}"/>
              </a:ext>
            </a:extLst>
          </p:cNvPr>
          <p:cNvSpPr>
            <a:spLocks noGrp="1" noChangeArrowheads="1"/>
          </p:cNvSpPr>
          <p:nvPr>
            <p:ph type="sldNum" sz="quarter" idx="12"/>
          </p:nvPr>
        </p:nvSpPr>
        <p:spPr>
          <a:ln/>
        </p:spPr>
        <p:txBody>
          <a:bodyPr/>
          <a:lstStyle>
            <a:lvl1pPr>
              <a:defRPr/>
            </a:lvl1pPr>
          </a:lstStyle>
          <a:p>
            <a:pPr>
              <a:defRPr/>
            </a:pPr>
            <a:fld id="{0AD8595A-9671-43B5-94A8-044EDB555C1A}" type="slidenum">
              <a:rPr lang="en-US" altLang="nl-NL"/>
              <a:pPr>
                <a:defRPr/>
              </a:pPr>
              <a:t>‹nr.›</a:t>
            </a:fld>
            <a:endParaRPr lang="en-US" altLang="nl-NL"/>
          </a:p>
        </p:txBody>
      </p:sp>
    </p:spTree>
    <p:extLst>
      <p:ext uri="{BB962C8B-B14F-4D97-AF65-F5344CB8AC3E}">
        <p14:creationId xmlns:p14="http://schemas.microsoft.com/office/powerpoint/2010/main" val="424966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Rectangle 4">
            <a:extLst>
              <a:ext uri="{FF2B5EF4-FFF2-40B4-BE49-F238E27FC236}">
                <a16:creationId xmlns:a16="http://schemas.microsoft.com/office/drawing/2014/main" id="{14E3C4BF-7400-4945-81E2-FF3B828227A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C37AB74-42F3-4B2C-A915-2F17C573A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FCADEED-7EE6-4894-A257-3729BF222C68}"/>
              </a:ext>
            </a:extLst>
          </p:cNvPr>
          <p:cNvSpPr>
            <a:spLocks noGrp="1" noChangeArrowheads="1"/>
          </p:cNvSpPr>
          <p:nvPr>
            <p:ph type="sldNum" sz="quarter" idx="12"/>
          </p:nvPr>
        </p:nvSpPr>
        <p:spPr>
          <a:ln/>
        </p:spPr>
        <p:txBody>
          <a:bodyPr/>
          <a:lstStyle>
            <a:lvl1pPr>
              <a:defRPr/>
            </a:lvl1pPr>
          </a:lstStyle>
          <a:p>
            <a:pPr>
              <a:defRPr/>
            </a:pPr>
            <a:fld id="{D9A58826-F9B3-430F-9A61-C4BE509B7078}" type="slidenum">
              <a:rPr lang="en-US" altLang="nl-NL"/>
              <a:pPr>
                <a:defRPr/>
              </a:pPr>
              <a:t>‹nr.›</a:t>
            </a:fld>
            <a:endParaRPr lang="en-US" altLang="nl-NL"/>
          </a:p>
        </p:txBody>
      </p:sp>
    </p:spTree>
    <p:extLst>
      <p:ext uri="{BB962C8B-B14F-4D97-AF65-F5344CB8AC3E}">
        <p14:creationId xmlns:p14="http://schemas.microsoft.com/office/powerpoint/2010/main" val="411536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7FFD6557-AE99-44E7-8647-F05E2E5B7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EA49B4-5C5F-4A43-898B-C69606800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721E4-40AE-49A6-B2FA-752A1A9764F3}"/>
              </a:ext>
            </a:extLst>
          </p:cNvPr>
          <p:cNvSpPr>
            <a:spLocks noGrp="1" noChangeArrowheads="1"/>
          </p:cNvSpPr>
          <p:nvPr>
            <p:ph type="sldNum" sz="quarter" idx="12"/>
          </p:nvPr>
        </p:nvSpPr>
        <p:spPr>
          <a:ln/>
        </p:spPr>
        <p:txBody>
          <a:bodyPr/>
          <a:lstStyle>
            <a:lvl1pPr>
              <a:defRPr/>
            </a:lvl1pPr>
          </a:lstStyle>
          <a:p>
            <a:pPr>
              <a:defRPr/>
            </a:pPr>
            <a:fld id="{A23BB521-5C66-4641-9BB9-F7FE30A9D61D}" type="slidenum">
              <a:rPr lang="en-US" altLang="nl-NL"/>
              <a:pPr>
                <a:defRPr/>
              </a:pPr>
              <a:t>‹nr.›</a:t>
            </a:fld>
            <a:endParaRPr lang="en-US" altLang="nl-NL"/>
          </a:p>
        </p:txBody>
      </p:sp>
    </p:spTree>
    <p:extLst>
      <p:ext uri="{BB962C8B-B14F-4D97-AF65-F5344CB8AC3E}">
        <p14:creationId xmlns:p14="http://schemas.microsoft.com/office/powerpoint/2010/main" val="414169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Rectangle 4">
            <a:extLst>
              <a:ext uri="{FF2B5EF4-FFF2-40B4-BE49-F238E27FC236}">
                <a16:creationId xmlns:a16="http://schemas.microsoft.com/office/drawing/2014/main" id="{A356B559-C9BE-43A5-A228-DD3C41B39B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D5FE79-4F57-4057-A23F-74AA1B6D36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53B658-8783-4E32-A4C5-98D7BD1B8F60}"/>
              </a:ext>
            </a:extLst>
          </p:cNvPr>
          <p:cNvSpPr>
            <a:spLocks noGrp="1" noChangeArrowheads="1"/>
          </p:cNvSpPr>
          <p:nvPr>
            <p:ph type="sldNum" sz="quarter" idx="12"/>
          </p:nvPr>
        </p:nvSpPr>
        <p:spPr>
          <a:ln/>
        </p:spPr>
        <p:txBody>
          <a:bodyPr/>
          <a:lstStyle>
            <a:lvl1pPr>
              <a:defRPr/>
            </a:lvl1pPr>
          </a:lstStyle>
          <a:p>
            <a:pPr>
              <a:defRPr/>
            </a:pPr>
            <a:fld id="{5A61C8B0-BF58-414D-87AB-00A5169CE4FB}" type="slidenum">
              <a:rPr lang="en-US" altLang="nl-NL"/>
              <a:pPr>
                <a:defRPr/>
              </a:pPr>
              <a:t>‹nr.›</a:t>
            </a:fld>
            <a:endParaRPr lang="en-US" altLang="nl-NL"/>
          </a:p>
        </p:txBody>
      </p:sp>
    </p:spTree>
    <p:extLst>
      <p:ext uri="{BB962C8B-B14F-4D97-AF65-F5344CB8AC3E}">
        <p14:creationId xmlns:p14="http://schemas.microsoft.com/office/powerpoint/2010/main" val="151124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93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a:extLst>
              <a:ext uri="{FF2B5EF4-FFF2-40B4-BE49-F238E27FC236}">
                <a16:creationId xmlns:a16="http://schemas.microsoft.com/office/drawing/2014/main" id="{E784D817-1524-43A5-B830-88D97F0C44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8A862-9562-40A0-90BF-5468D31E6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2A4FC2-A823-412A-B4DA-85138E7112EE}"/>
              </a:ext>
            </a:extLst>
          </p:cNvPr>
          <p:cNvSpPr>
            <a:spLocks noGrp="1" noChangeArrowheads="1"/>
          </p:cNvSpPr>
          <p:nvPr>
            <p:ph type="sldNum" sz="quarter" idx="12"/>
          </p:nvPr>
        </p:nvSpPr>
        <p:spPr>
          <a:ln/>
        </p:spPr>
        <p:txBody>
          <a:bodyPr/>
          <a:lstStyle>
            <a:lvl1pPr>
              <a:defRPr/>
            </a:lvl1pPr>
          </a:lstStyle>
          <a:p>
            <a:pPr>
              <a:defRPr/>
            </a:pPr>
            <a:fld id="{8F164322-3F92-42E1-AB8E-F92B3F62DAEF}" type="slidenum">
              <a:rPr lang="en-US" altLang="nl-NL"/>
              <a:pPr>
                <a:defRPr/>
              </a:pPr>
              <a:t>‹nr.›</a:t>
            </a:fld>
            <a:endParaRPr lang="en-US" altLang="nl-NL"/>
          </a:p>
        </p:txBody>
      </p:sp>
    </p:spTree>
    <p:extLst>
      <p:ext uri="{BB962C8B-B14F-4D97-AF65-F5344CB8AC3E}">
        <p14:creationId xmlns:p14="http://schemas.microsoft.com/office/powerpoint/2010/main" val="132039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a:extLst>
              <a:ext uri="{FF2B5EF4-FFF2-40B4-BE49-F238E27FC236}">
                <a16:creationId xmlns:a16="http://schemas.microsoft.com/office/drawing/2014/main" id="{F59A0C61-2B1A-4FE8-AE0A-2A75705A95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FF0316-5376-4E93-B957-60C3B4035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B1C129-9CFC-4C6F-B755-F06591878C0B}"/>
              </a:ext>
            </a:extLst>
          </p:cNvPr>
          <p:cNvSpPr>
            <a:spLocks noGrp="1" noChangeArrowheads="1"/>
          </p:cNvSpPr>
          <p:nvPr>
            <p:ph type="sldNum" sz="quarter" idx="12"/>
          </p:nvPr>
        </p:nvSpPr>
        <p:spPr>
          <a:ln/>
        </p:spPr>
        <p:txBody>
          <a:bodyPr/>
          <a:lstStyle>
            <a:lvl1pPr>
              <a:defRPr/>
            </a:lvl1pPr>
          </a:lstStyle>
          <a:p>
            <a:pPr>
              <a:defRPr/>
            </a:pPr>
            <a:fld id="{8ECAF10A-794B-44CC-B32C-F59B6A213A72}" type="slidenum">
              <a:rPr lang="en-US" altLang="nl-NL"/>
              <a:pPr>
                <a:defRPr/>
              </a:pPr>
              <a:t>‹nr.›</a:t>
            </a:fld>
            <a:endParaRPr lang="en-US" altLang="nl-NL"/>
          </a:p>
        </p:txBody>
      </p:sp>
    </p:spTree>
    <p:extLst>
      <p:ext uri="{BB962C8B-B14F-4D97-AF65-F5344CB8AC3E}">
        <p14:creationId xmlns:p14="http://schemas.microsoft.com/office/powerpoint/2010/main" val="3779891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E6E361F8-D7C8-45EE-8AD6-A71E7028F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5D75ED-4EBD-40E5-A6A0-EBF9BBC6B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06FF42-AF42-44A1-9FD1-8C2865586998}"/>
              </a:ext>
            </a:extLst>
          </p:cNvPr>
          <p:cNvSpPr>
            <a:spLocks noGrp="1" noChangeArrowheads="1"/>
          </p:cNvSpPr>
          <p:nvPr>
            <p:ph type="sldNum" sz="quarter" idx="12"/>
          </p:nvPr>
        </p:nvSpPr>
        <p:spPr>
          <a:ln/>
        </p:spPr>
        <p:txBody>
          <a:bodyPr/>
          <a:lstStyle>
            <a:lvl1pPr>
              <a:defRPr/>
            </a:lvl1pPr>
          </a:lstStyle>
          <a:p>
            <a:pPr>
              <a:defRPr/>
            </a:pPr>
            <a:fld id="{5C799F79-605D-42E7-AA95-4BBEEE121BD1}" type="slidenum">
              <a:rPr lang="en-US" altLang="nl-NL"/>
              <a:pPr>
                <a:defRPr/>
              </a:pPr>
              <a:t>‹nr.›</a:t>
            </a:fld>
            <a:endParaRPr lang="en-US" altLang="nl-NL"/>
          </a:p>
        </p:txBody>
      </p:sp>
    </p:spTree>
    <p:extLst>
      <p:ext uri="{BB962C8B-B14F-4D97-AF65-F5344CB8AC3E}">
        <p14:creationId xmlns:p14="http://schemas.microsoft.com/office/powerpoint/2010/main" val="3509322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B8587939-4C71-4B7C-A529-3EAA51D27C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95F2F7-A5FD-442C-B196-33D24FCFA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CF5277-AC6E-41E9-B814-BA5CF9E9A997}"/>
              </a:ext>
            </a:extLst>
          </p:cNvPr>
          <p:cNvSpPr>
            <a:spLocks noGrp="1" noChangeArrowheads="1"/>
          </p:cNvSpPr>
          <p:nvPr>
            <p:ph type="sldNum" sz="quarter" idx="12"/>
          </p:nvPr>
        </p:nvSpPr>
        <p:spPr>
          <a:ln/>
        </p:spPr>
        <p:txBody>
          <a:bodyPr/>
          <a:lstStyle>
            <a:lvl1pPr>
              <a:defRPr/>
            </a:lvl1pPr>
          </a:lstStyle>
          <a:p>
            <a:pPr>
              <a:defRPr/>
            </a:pPr>
            <a:fld id="{7EAB6D77-84BA-4613-905F-03D0AC496243}" type="slidenum">
              <a:rPr lang="en-US" altLang="nl-NL"/>
              <a:pPr>
                <a:defRPr/>
              </a:pPr>
              <a:t>‹nr.›</a:t>
            </a:fld>
            <a:endParaRPr lang="en-US" altLang="nl-NL"/>
          </a:p>
        </p:txBody>
      </p:sp>
    </p:spTree>
    <p:extLst>
      <p:ext uri="{BB962C8B-B14F-4D97-AF65-F5344CB8AC3E}">
        <p14:creationId xmlns:p14="http://schemas.microsoft.com/office/powerpoint/2010/main" val="294714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93D5F9B6-7B18-449A-BEF7-1B9B44B41A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EDB95B-3B61-4E71-9B31-2FB119DCE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94642F-62D4-428B-B15E-77233EB3A550}"/>
              </a:ext>
            </a:extLst>
          </p:cNvPr>
          <p:cNvSpPr>
            <a:spLocks noGrp="1" noChangeArrowheads="1"/>
          </p:cNvSpPr>
          <p:nvPr>
            <p:ph type="sldNum" sz="quarter" idx="12"/>
          </p:nvPr>
        </p:nvSpPr>
        <p:spPr>
          <a:ln/>
        </p:spPr>
        <p:txBody>
          <a:bodyPr/>
          <a:lstStyle>
            <a:lvl1pPr>
              <a:defRPr/>
            </a:lvl1pPr>
          </a:lstStyle>
          <a:p>
            <a:pPr>
              <a:defRPr/>
            </a:pPr>
            <a:fld id="{89A2C73E-682A-46A4-AD07-1BA1CA556992}" type="slidenum">
              <a:rPr lang="en-US" altLang="nl-NL"/>
              <a:pPr>
                <a:defRPr/>
              </a:pPr>
              <a:t>‹nr.›</a:t>
            </a:fld>
            <a:endParaRPr lang="en-US" altLang="nl-NL"/>
          </a:p>
        </p:txBody>
      </p:sp>
    </p:spTree>
    <p:extLst>
      <p:ext uri="{BB962C8B-B14F-4D97-AF65-F5344CB8AC3E}">
        <p14:creationId xmlns:p14="http://schemas.microsoft.com/office/powerpoint/2010/main" val="138080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942D1391-3EB2-45DB-AA27-60A9FE3BD2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239A09-DF3A-42CF-A532-54A70D7EA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4360F3-9110-4B5C-B7A6-C0CD18DBB8BB}"/>
              </a:ext>
            </a:extLst>
          </p:cNvPr>
          <p:cNvSpPr>
            <a:spLocks noGrp="1" noChangeArrowheads="1"/>
          </p:cNvSpPr>
          <p:nvPr>
            <p:ph type="sldNum" sz="quarter" idx="12"/>
          </p:nvPr>
        </p:nvSpPr>
        <p:spPr>
          <a:ln/>
        </p:spPr>
        <p:txBody>
          <a:bodyPr/>
          <a:lstStyle>
            <a:lvl1pPr>
              <a:defRPr/>
            </a:lvl1pPr>
          </a:lstStyle>
          <a:p>
            <a:pPr>
              <a:defRPr/>
            </a:pPr>
            <a:fld id="{4E624333-F47C-4182-A71D-C7E6825B1617}" type="slidenum">
              <a:rPr lang="en-US" altLang="nl-NL"/>
              <a:pPr>
                <a:defRPr/>
              </a:pPr>
              <a:t>‹nr.›</a:t>
            </a:fld>
            <a:endParaRPr lang="en-US" altLang="nl-NL"/>
          </a:p>
        </p:txBody>
      </p:sp>
    </p:spTree>
    <p:extLst>
      <p:ext uri="{BB962C8B-B14F-4D97-AF65-F5344CB8AC3E}">
        <p14:creationId xmlns:p14="http://schemas.microsoft.com/office/powerpoint/2010/main" val="3945675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0A2D6FF-68A7-4EA0-919D-F5E29ADCF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EF7C56-DF8B-4080-B0F2-C3F494F81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18EAB-CFE0-4D24-82B3-F063C8175839}"/>
              </a:ext>
            </a:extLst>
          </p:cNvPr>
          <p:cNvSpPr>
            <a:spLocks noGrp="1" noChangeArrowheads="1"/>
          </p:cNvSpPr>
          <p:nvPr>
            <p:ph type="sldNum" sz="quarter" idx="12"/>
          </p:nvPr>
        </p:nvSpPr>
        <p:spPr>
          <a:ln/>
        </p:spPr>
        <p:txBody>
          <a:bodyPr/>
          <a:lstStyle>
            <a:lvl1pPr>
              <a:defRPr/>
            </a:lvl1pPr>
          </a:lstStyle>
          <a:p>
            <a:pPr>
              <a:defRPr/>
            </a:pPr>
            <a:fld id="{2C44792E-8CEB-4425-AAD9-DFABC9F54EB4}" type="slidenum">
              <a:rPr lang="en-US" altLang="nl-NL"/>
              <a:pPr>
                <a:defRPr/>
              </a:pPr>
              <a:t>‹nr.›</a:t>
            </a:fld>
            <a:endParaRPr lang="en-US" altLang="nl-NL"/>
          </a:p>
        </p:txBody>
      </p:sp>
    </p:spTree>
    <p:extLst>
      <p:ext uri="{BB962C8B-B14F-4D97-AF65-F5344CB8AC3E}">
        <p14:creationId xmlns:p14="http://schemas.microsoft.com/office/powerpoint/2010/main" val="4024339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36496AB4-2AFB-4CD2-94E3-21178D171C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E778BB-6760-43EC-8868-6C910D0C7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D0376-C4F4-43A3-B2AE-3EE56AFB78A0}"/>
              </a:ext>
            </a:extLst>
          </p:cNvPr>
          <p:cNvSpPr>
            <a:spLocks noGrp="1" noChangeArrowheads="1"/>
          </p:cNvSpPr>
          <p:nvPr>
            <p:ph type="sldNum" sz="quarter" idx="12"/>
          </p:nvPr>
        </p:nvSpPr>
        <p:spPr>
          <a:ln/>
        </p:spPr>
        <p:txBody>
          <a:bodyPr/>
          <a:lstStyle>
            <a:lvl1pPr>
              <a:defRPr/>
            </a:lvl1pPr>
          </a:lstStyle>
          <a:p>
            <a:pPr>
              <a:defRPr/>
            </a:pPr>
            <a:fld id="{F6844B4C-F44E-49BD-BD5C-00899CB97FB5}" type="slidenum">
              <a:rPr lang="en-US" altLang="nl-NL"/>
              <a:pPr>
                <a:defRPr/>
              </a:pPr>
              <a:t>‹nr.›</a:t>
            </a:fld>
            <a:endParaRPr lang="en-US" altLang="nl-NL"/>
          </a:p>
        </p:txBody>
      </p:sp>
    </p:spTree>
    <p:extLst>
      <p:ext uri="{BB962C8B-B14F-4D97-AF65-F5344CB8AC3E}">
        <p14:creationId xmlns:p14="http://schemas.microsoft.com/office/powerpoint/2010/main" val="3106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3858EA8-54F8-4810-8049-B1A87B2EED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9BBFD-7EA7-4D07-9701-4147E9C960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74B796-E009-4EF6-A17F-79398DEEEA5A}"/>
              </a:ext>
            </a:extLst>
          </p:cNvPr>
          <p:cNvSpPr>
            <a:spLocks noGrp="1" noChangeArrowheads="1"/>
          </p:cNvSpPr>
          <p:nvPr>
            <p:ph type="sldNum" sz="quarter" idx="12"/>
          </p:nvPr>
        </p:nvSpPr>
        <p:spPr>
          <a:ln/>
        </p:spPr>
        <p:txBody>
          <a:bodyPr/>
          <a:lstStyle>
            <a:lvl1pPr>
              <a:defRPr/>
            </a:lvl1pPr>
          </a:lstStyle>
          <a:p>
            <a:pPr>
              <a:defRPr/>
            </a:pPr>
            <a:fld id="{2DECE9E6-547C-4B0E-A931-2ECB390B065C}" type="slidenum">
              <a:rPr lang="en-US" altLang="nl-NL"/>
              <a:pPr>
                <a:defRPr/>
              </a:pPr>
              <a:t>‹nr.›</a:t>
            </a:fld>
            <a:endParaRPr lang="en-US" altLang="nl-NL"/>
          </a:p>
        </p:txBody>
      </p:sp>
    </p:spTree>
    <p:extLst>
      <p:ext uri="{BB962C8B-B14F-4D97-AF65-F5344CB8AC3E}">
        <p14:creationId xmlns:p14="http://schemas.microsoft.com/office/powerpoint/2010/main" val="572006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2D3B2695-A16F-498A-B050-AC5DB32DE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0E3A9D-6F2D-4251-87C3-69A53917D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86B9D8-77B3-4CF1-9AED-20FFC51AD76C}"/>
              </a:ext>
            </a:extLst>
          </p:cNvPr>
          <p:cNvSpPr>
            <a:spLocks noGrp="1" noChangeArrowheads="1"/>
          </p:cNvSpPr>
          <p:nvPr>
            <p:ph type="sldNum" sz="quarter" idx="12"/>
          </p:nvPr>
        </p:nvSpPr>
        <p:spPr>
          <a:ln/>
        </p:spPr>
        <p:txBody>
          <a:bodyPr/>
          <a:lstStyle>
            <a:lvl1pPr>
              <a:defRPr/>
            </a:lvl1pPr>
          </a:lstStyle>
          <a:p>
            <a:pPr>
              <a:defRPr/>
            </a:pPr>
            <a:fld id="{0C725FE3-AF8A-4727-9816-8B6ADB4E4D44}" type="slidenum">
              <a:rPr lang="en-US" altLang="nl-NL"/>
              <a:pPr>
                <a:defRPr/>
              </a:pPr>
              <a:t>‹nr.›</a:t>
            </a:fld>
            <a:endParaRPr lang="en-US" altLang="nl-NL"/>
          </a:p>
        </p:txBody>
      </p:sp>
    </p:spTree>
    <p:extLst>
      <p:ext uri="{BB962C8B-B14F-4D97-AF65-F5344CB8AC3E}">
        <p14:creationId xmlns:p14="http://schemas.microsoft.com/office/powerpoint/2010/main" val="278033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1DCE5DA-9090-4D41-8F23-AA854891A4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E550F7-D52C-44FF-B92D-5DCEEC6752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03B810-2915-4081-8AF0-FA218715E50B}"/>
              </a:ext>
            </a:extLst>
          </p:cNvPr>
          <p:cNvSpPr>
            <a:spLocks noGrp="1" noChangeArrowheads="1"/>
          </p:cNvSpPr>
          <p:nvPr>
            <p:ph type="sldNum" sz="quarter" idx="12"/>
          </p:nvPr>
        </p:nvSpPr>
        <p:spPr>
          <a:ln/>
        </p:spPr>
        <p:txBody>
          <a:bodyPr/>
          <a:lstStyle>
            <a:lvl1pPr>
              <a:defRPr/>
            </a:lvl1pPr>
          </a:lstStyle>
          <a:p>
            <a:pPr>
              <a:defRPr/>
            </a:pPr>
            <a:fld id="{F8255077-5ADC-49A6-9D4F-33318BEC6075}" type="slidenum">
              <a:rPr lang="en-US" altLang="nl-NL"/>
              <a:pPr>
                <a:defRPr/>
              </a:pPr>
              <a:t>‹nr.›</a:t>
            </a:fld>
            <a:endParaRPr lang="en-US" altLang="nl-NL"/>
          </a:p>
        </p:txBody>
      </p:sp>
    </p:spTree>
    <p:extLst>
      <p:ext uri="{BB962C8B-B14F-4D97-AF65-F5344CB8AC3E}">
        <p14:creationId xmlns:p14="http://schemas.microsoft.com/office/powerpoint/2010/main" val="2105539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FD18E1B-F5D7-43A6-9D98-1B065947F1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288355-F94D-41A7-BE40-DD5108275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41D159-B368-4B8C-985E-840E5396CBD7}"/>
              </a:ext>
            </a:extLst>
          </p:cNvPr>
          <p:cNvSpPr>
            <a:spLocks noGrp="1" noChangeArrowheads="1"/>
          </p:cNvSpPr>
          <p:nvPr>
            <p:ph type="sldNum" sz="quarter" idx="12"/>
          </p:nvPr>
        </p:nvSpPr>
        <p:spPr>
          <a:ln/>
        </p:spPr>
        <p:txBody>
          <a:bodyPr/>
          <a:lstStyle>
            <a:lvl1pPr>
              <a:defRPr/>
            </a:lvl1pPr>
          </a:lstStyle>
          <a:p>
            <a:pPr>
              <a:defRPr/>
            </a:pPr>
            <a:fld id="{1B6FE59C-BE0C-4388-8A69-07DF07B1C4BA}" type="slidenum">
              <a:rPr lang="en-US" altLang="nl-NL"/>
              <a:pPr>
                <a:defRPr/>
              </a:pPr>
              <a:t>‹nr.›</a:t>
            </a:fld>
            <a:endParaRPr lang="en-US" altLang="nl-NL"/>
          </a:p>
        </p:txBody>
      </p:sp>
    </p:spTree>
    <p:extLst>
      <p:ext uri="{BB962C8B-B14F-4D97-AF65-F5344CB8AC3E}">
        <p14:creationId xmlns:p14="http://schemas.microsoft.com/office/powerpoint/2010/main" val="6109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BFCC64-E126-416C-8AE9-7D15112210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51E2C5-E521-4F14-AF5A-C38DD7F0E0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59247C-421F-43F5-B609-98F364DE2C81}"/>
              </a:ext>
            </a:extLst>
          </p:cNvPr>
          <p:cNvSpPr>
            <a:spLocks noGrp="1" noChangeArrowheads="1"/>
          </p:cNvSpPr>
          <p:nvPr>
            <p:ph type="sldNum" sz="quarter" idx="12"/>
          </p:nvPr>
        </p:nvSpPr>
        <p:spPr>
          <a:ln/>
        </p:spPr>
        <p:txBody>
          <a:bodyPr/>
          <a:lstStyle>
            <a:lvl1pPr>
              <a:defRPr/>
            </a:lvl1pPr>
          </a:lstStyle>
          <a:p>
            <a:pPr>
              <a:defRPr/>
            </a:pPr>
            <a:fld id="{2FF4E06F-77E6-43EA-B791-50CA64609EA2}" type="slidenum">
              <a:rPr lang="en-US" altLang="nl-NL"/>
              <a:pPr>
                <a:defRPr/>
              </a:pPr>
              <a:t>‹nr.›</a:t>
            </a:fld>
            <a:endParaRPr lang="en-US" altLang="nl-NL"/>
          </a:p>
        </p:txBody>
      </p:sp>
    </p:spTree>
    <p:extLst>
      <p:ext uri="{BB962C8B-B14F-4D97-AF65-F5344CB8AC3E}">
        <p14:creationId xmlns:p14="http://schemas.microsoft.com/office/powerpoint/2010/main" val="4145064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C41FCB9-88CA-4C1E-91D5-A76766251E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0D0848-FBBB-4AC5-A87B-F0B3C9BAA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1DE457-2FF4-4FD9-B312-05BF0D06A375}"/>
              </a:ext>
            </a:extLst>
          </p:cNvPr>
          <p:cNvSpPr>
            <a:spLocks noGrp="1" noChangeArrowheads="1"/>
          </p:cNvSpPr>
          <p:nvPr>
            <p:ph type="sldNum" sz="quarter" idx="12"/>
          </p:nvPr>
        </p:nvSpPr>
        <p:spPr>
          <a:ln/>
        </p:spPr>
        <p:txBody>
          <a:bodyPr/>
          <a:lstStyle>
            <a:lvl1pPr>
              <a:defRPr/>
            </a:lvl1pPr>
          </a:lstStyle>
          <a:p>
            <a:pPr>
              <a:defRPr/>
            </a:pPr>
            <a:fld id="{837BF621-3C00-4E6A-8782-ED2D29C4FFEF}" type="slidenum">
              <a:rPr lang="en-US" altLang="nl-NL"/>
              <a:pPr>
                <a:defRPr/>
              </a:pPr>
              <a:t>‹nr.›</a:t>
            </a:fld>
            <a:endParaRPr lang="en-US" altLang="nl-NL"/>
          </a:p>
        </p:txBody>
      </p:sp>
    </p:spTree>
    <p:extLst>
      <p:ext uri="{BB962C8B-B14F-4D97-AF65-F5344CB8AC3E}">
        <p14:creationId xmlns:p14="http://schemas.microsoft.com/office/powerpoint/2010/main" val="1725681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2D0E551-24FA-4CF8-BB74-52B6768EBE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E103C8-35CA-4A73-937A-F261335D9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993701-28C2-45EC-ABAA-FB90386D7246}"/>
              </a:ext>
            </a:extLst>
          </p:cNvPr>
          <p:cNvSpPr>
            <a:spLocks noGrp="1" noChangeArrowheads="1"/>
          </p:cNvSpPr>
          <p:nvPr>
            <p:ph type="sldNum" sz="quarter" idx="12"/>
          </p:nvPr>
        </p:nvSpPr>
        <p:spPr>
          <a:ln/>
        </p:spPr>
        <p:txBody>
          <a:bodyPr/>
          <a:lstStyle>
            <a:lvl1pPr>
              <a:defRPr/>
            </a:lvl1pPr>
          </a:lstStyle>
          <a:p>
            <a:pPr>
              <a:defRPr/>
            </a:pPr>
            <a:fld id="{688E95BF-84C4-44D3-B0CA-B3AF33D39597}" type="slidenum">
              <a:rPr lang="en-US" altLang="nl-NL"/>
              <a:pPr>
                <a:defRPr/>
              </a:pPr>
              <a:t>‹nr.›</a:t>
            </a:fld>
            <a:endParaRPr lang="en-US" altLang="nl-NL"/>
          </a:p>
        </p:txBody>
      </p:sp>
    </p:spTree>
    <p:extLst>
      <p:ext uri="{BB962C8B-B14F-4D97-AF65-F5344CB8AC3E}">
        <p14:creationId xmlns:p14="http://schemas.microsoft.com/office/powerpoint/2010/main" val="3531391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0E937A53-28FF-4245-802A-1C203BE1A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A9C85E-D1CA-4B8F-B213-EF26494AE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4FFA7C-DEB1-4CC7-ABC0-7C19E53D0532}"/>
              </a:ext>
            </a:extLst>
          </p:cNvPr>
          <p:cNvSpPr>
            <a:spLocks noGrp="1" noChangeArrowheads="1"/>
          </p:cNvSpPr>
          <p:nvPr>
            <p:ph type="sldNum" sz="quarter" idx="12"/>
          </p:nvPr>
        </p:nvSpPr>
        <p:spPr>
          <a:ln/>
        </p:spPr>
        <p:txBody>
          <a:bodyPr/>
          <a:lstStyle>
            <a:lvl1pPr>
              <a:defRPr/>
            </a:lvl1pPr>
          </a:lstStyle>
          <a:p>
            <a:pPr>
              <a:defRPr/>
            </a:pPr>
            <a:fld id="{59778CDF-7EEC-48D7-9524-18B1B7531940}" type="slidenum">
              <a:rPr lang="en-US" altLang="nl-NL"/>
              <a:pPr>
                <a:defRPr/>
              </a:pPr>
              <a:t>‹nr.›</a:t>
            </a:fld>
            <a:endParaRPr lang="en-US" altLang="nl-NL"/>
          </a:p>
        </p:txBody>
      </p:sp>
    </p:spTree>
    <p:extLst>
      <p:ext uri="{BB962C8B-B14F-4D97-AF65-F5344CB8AC3E}">
        <p14:creationId xmlns:p14="http://schemas.microsoft.com/office/powerpoint/2010/main" val="1282402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5991518-E4A4-4805-8227-AD1EDD457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A4DFAB-5AC1-428B-AFF8-33E9F9958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3763CC-72CE-47E4-ABA4-ADFAA8960A54}"/>
              </a:ext>
            </a:extLst>
          </p:cNvPr>
          <p:cNvSpPr>
            <a:spLocks noGrp="1" noChangeArrowheads="1"/>
          </p:cNvSpPr>
          <p:nvPr>
            <p:ph type="sldNum" sz="quarter" idx="12"/>
          </p:nvPr>
        </p:nvSpPr>
        <p:spPr>
          <a:ln/>
        </p:spPr>
        <p:txBody>
          <a:bodyPr/>
          <a:lstStyle>
            <a:lvl1pPr>
              <a:defRPr/>
            </a:lvl1pPr>
          </a:lstStyle>
          <a:p>
            <a:pPr>
              <a:defRPr/>
            </a:pPr>
            <a:fld id="{096B5A0F-554D-4209-974D-C6E735C8084C}" type="slidenum">
              <a:rPr lang="en-US" altLang="nl-NL"/>
              <a:pPr>
                <a:defRPr/>
              </a:pPr>
              <a:t>‹nr.›</a:t>
            </a:fld>
            <a:endParaRPr lang="en-US" altLang="nl-NL"/>
          </a:p>
        </p:txBody>
      </p:sp>
    </p:spTree>
    <p:extLst>
      <p:ext uri="{BB962C8B-B14F-4D97-AF65-F5344CB8AC3E}">
        <p14:creationId xmlns:p14="http://schemas.microsoft.com/office/powerpoint/2010/main" val="1950230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77045903-D71C-4E67-A07D-597E863A5C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24478-B931-47EF-9158-DDDB60418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6A887F-81F4-4D45-87AE-EA23C63777F0}"/>
              </a:ext>
            </a:extLst>
          </p:cNvPr>
          <p:cNvSpPr>
            <a:spLocks noGrp="1" noChangeArrowheads="1"/>
          </p:cNvSpPr>
          <p:nvPr>
            <p:ph type="sldNum" sz="quarter" idx="12"/>
          </p:nvPr>
        </p:nvSpPr>
        <p:spPr>
          <a:ln/>
        </p:spPr>
        <p:txBody>
          <a:bodyPr/>
          <a:lstStyle>
            <a:lvl1pPr>
              <a:defRPr/>
            </a:lvl1pPr>
          </a:lstStyle>
          <a:p>
            <a:pPr>
              <a:defRPr/>
            </a:pPr>
            <a:fld id="{7F5E90CA-F8F6-4126-8AFE-1D228CE9E1D0}" type="slidenum">
              <a:rPr lang="en-US" altLang="nl-NL"/>
              <a:pPr>
                <a:defRPr/>
              </a:pPr>
              <a:t>‹nr.›</a:t>
            </a:fld>
            <a:endParaRPr lang="en-US" altLang="nl-NL"/>
          </a:p>
        </p:txBody>
      </p:sp>
    </p:spTree>
    <p:extLst>
      <p:ext uri="{BB962C8B-B14F-4D97-AF65-F5344CB8AC3E}">
        <p14:creationId xmlns:p14="http://schemas.microsoft.com/office/powerpoint/2010/main" val="2756181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623687A6-C229-4D6A-92B7-D43812E748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A79192-2C78-40CD-A2C0-00B876433E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7A6A7-B0F0-4CA4-ACFD-6E08633AB055}"/>
              </a:ext>
            </a:extLst>
          </p:cNvPr>
          <p:cNvSpPr>
            <a:spLocks noGrp="1" noChangeArrowheads="1"/>
          </p:cNvSpPr>
          <p:nvPr>
            <p:ph type="sldNum" sz="quarter" idx="12"/>
          </p:nvPr>
        </p:nvSpPr>
        <p:spPr>
          <a:ln/>
        </p:spPr>
        <p:txBody>
          <a:bodyPr/>
          <a:lstStyle>
            <a:lvl1pPr>
              <a:defRPr/>
            </a:lvl1pPr>
          </a:lstStyle>
          <a:p>
            <a:pPr>
              <a:defRPr/>
            </a:pPr>
            <a:fld id="{31A1C58B-6EE1-4B4C-ADD2-8DCC5C8CD6B0}" type="slidenum">
              <a:rPr lang="en-US" altLang="nl-NL"/>
              <a:pPr>
                <a:defRPr/>
              </a:pPr>
              <a:t>‹nr.›</a:t>
            </a:fld>
            <a:endParaRPr lang="en-US" altLang="nl-NL"/>
          </a:p>
        </p:txBody>
      </p:sp>
    </p:spTree>
    <p:extLst>
      <p:ext uri="{BB962C8B-B14F-4D97-AF65-F5344CB8AC3E}">
        <p14:creationId xmlns:p14="http://schemas.microsoft.com/office/powerpoint/2010/main" val="374735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73187AEE-45D9-4E4B-8578-8A8B6E04CF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1A97B9-06D8-4EBF-A84F-62D82D9C9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BDE4D0-6DF2-4BB1-8B91-5C098E8E9626}"/>
              </a:ext>
            </a:extLst>
          </p:cNvPr>
          <p:cNvSpPr>
            <a:spLocks noGrp="1" noChangeArrowheads="1"/>
          </p:cNvSpPr>
          <p:nvPr>
            <p:ph type="sldNum" sz="quarter" idx="12"/>
          </p:nvPr>
        </p:nvSpPr>
        <p:spPr>
          <a:ln/>
        </p:spPr>
        <p:txBody>
          <a:bodyPr/>
          <a:lstStyle>
            <a:lvl1pPr>
              <a:defRPr/>
            </a:lvl1pPr>
          </a:lstStyle>
          <a:p>
            <a:pPr>
              <a:defRPr/>
            </a:pPr>
            <a:fld id="{8207C4DA-A01D-461A-8CAA-0FE347C44B1A}" type="slidenum">
              <a:rPr lang="en-US" altLang="nl-NL"/>
              <a:pPr>
                <a:defRPr/>
              </a:pPr>
              <a:t>‹nr.›</a:t>
            </a:fld>
            <a:endParaRPr lang="en-US" altLang="nl-NL"/>
          </a:p>
        </p:txBody>
      </p:sp>
    </p:spTree>
    <p:extLst>
      <p:ext uri="{BB962C8B-B14F-4D97-AF65-F5344CB8AC3E}">
        <p14:creationId xmlns:p14="http://schemas.microsoft.com/office/powerpoint/2010/main" val="206669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321E0A63-2AC4-4F36-9DB6-F4F1D75944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BF3473-CC0D-4CB0-9590-8A22E0D584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188B0F-F34B-4348-B388-524CC9DF22D3}"/>
              </a:ext>
            </a:extLst>
          </p:cNvPr>
          <p:cNvSpPr>
            <a:spLocks noGrp="1" noChangeArrowheads="1"/>
          </p:cNvSpPr>
          <p:nvPr>
            <p:ph type="sldNum" sz="quarter" idx="12"/>
          </p:nvPr>
        </p:nvSpPr>
        <p:spPr>
          <a:ln/>
        </p:spPr>
        <p:txBody>
          <a:bodyPr/>
          <a:lstStyle>
            <a:lvl1pPr>
              <a:defRPr/>
            </a:lvl1pPr>
          </a:lstStyle>
          <a:p>
            <a:pPr>
              <a:defRPr/>
            </a:pPr>
            <a:fld id="{82F91210-FE83-49EA-ADAA-C314E04B9B9F}" type="slidenum">
              <a:rPr lang="en-US" altLang="nl-NL"/>
              <a:pPr>
                <a:defRPr/>
              </a:pPr>
              <a:t>‹nr.›</a:t>
            </a:fld>
            <a:endParaRPr lang="en-US" altLang="nl-NL"/>
          </a:p>
        </p:txBody>
      </p:sp>
    </p:spTree>
    <p:extLst>
      <p:ext uri="{BB962C8B-B14F-4D97-AF65-F5344CB8AC3E}">
        <p14:creationId xmlns:p14="http://schemas.microsoft.com/office/powerpoint/2010/main" val="195230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D7BBC624-2C76-4AF1-9AF0-6418B1EB3A0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ACD195E-0881-4087-9285-21CB5B774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C57162-9F3B-41B4-9C92-3BC757717F77}"/>
              </a:ext>
            </a:extLst>
          </p:cNvPr>
          <p:cNvSpPr>
            <a:spLocks noGrp="1" noChangeArrowheads="1"/>
          </p:cNvSpPr>
          <p:nvPr>
            <p:ph type="sldNum" sz="quarter" idx="12"/>
          </p:nvPr>
        </p:nvSpPr>
        <p:spPr>
          <a:ln/>
        </p:spPr>
        <p:txBody>
          <a:bodyPr/>
          <a:lstStyle>
            <a:lvl1pPr>
              <a:defRPr/>
            </a:lvl1pPr>
          </a:lstStyle>
          <a:p>
            <a:pPr>
              <a:defRPr/>
            </a:pPr>
            <a:fld id="{9EBE0C5B-DE90-42B8-AA77-0CA340FB6EC0}" type="slidenum">
              <a:rPr lang="en-US" altLang="nl-NL"/>
              <a:pPr>
                <a:defRPr/>
              </a:pPr>
              <a:t>‹nr.›</a:t>
            </a:fld>
            <a:endParaRPr lang="en-US" altLang="nl-NL"/>
          </a:p>
        </p:txBody>
      </p:sp>
    </p:spTree>
    <p:extLst>
      <p:ext uri="{BB962C8B-B14F-4D97-AF65-F5344CB8AC3E}">
        <p14:creationId xmlns:p14="http://schemas.microsoft.com/office/powerpoint/2010/main" val="29030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B267EBB7-8BA2-4650-985C-08D5AFE73A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9E74CF-A1F1-431E-BC22-3822072D8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71AAB0-6182-4B95-82AD-B8AF0ECD75EF}"/>
              </a:ext>
            </a:extLst>
          </p:cNvPr>
          <p:cNvSpPr>
            <a:spLocks noGrp="1" noChangeArrowheads="1"/>
          </p:cNvSpPr>
          <p:nvPr>
            <p:ph type="sldNum" sz="quarter" idx="12"/>
          </p:nvPr>
        </p:nvSpPr>
        <p:spPr>
          <a:ln/>
        </p:spPr>
        <p:txBody>
          <a:bodyPr/>
          <a:lstStyle>
            <a:lvl1pPr>
              <a:defRPr/>
            </a:lvl1pPr>
          </a:lstStyle>
          <a:p>
            <a:pPr>
              <a:defRPr/>
            </a:pPr>
            <a:fld id="{EF268FC4-0B12-4A1D-AED9-EB3C3CCE5955}" type="slidenum">
              <a:rPr lang="en-US" altLang="nl-NL"/>
              <a:pPr>
                <a:defRPr/>
              </a:pPr>
              <a:t>‹nr.›</a:t>
            </a:fld>
            <a:endParaRPr lang="en-US" altLang="nl-NL"/>
          </a:p>
        </p:txBody>
      </p:sp>
    </p:spTree>
    <p:extLst>
      <p:ext uri="{BB962C8B-B14F-4D97-AF65-F5344CB8AC3E}">
        <p14:creationId xmlns:p14="http://schemas.microsoft.com/office/powerpoint/2010/main" val="40559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B8876C-DC8E-4541-AC5A-8495ECCA78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CCD19C-AD36-48F1-86F0-B6CFDB2F1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9A1E82-7B32-4CF7-B73F-3A6F109B108D}"/>
              </a:ext>
            </a:extLst>
          </p:cNvPr>
          <p:cNvSpPr>
            <a:spLocks noGrp="1" noChangeArrowheads="1"/>
          </p:cNvSpPr>
          <p:nvPr>
            <p:ph type="sldNum" sz="quarter" idx="12"/>
          </p:nvPr>
        </p:nvSpPr>
        <p:spPr>
          <a:ln/>
        </p:spPr>
        <p:txBody>
          <a:bodyPr/>
          <a:lstStyle>
            <a:lvl1pPr>
              <a:defRPr/>
            </a:lvl1pPr>
          </a:lstStyle>
          <a:p>
            <a:pPr>
              <a:defRPr/>
            </a:pPr>
            <a:fld id="{EBBD40C8-4DE8-45B8-8008-2B2D1A7247F4}" type="slidenum">
              <a:rPr lang="en-US" altLang="nl-NL"/>
              <a:pPr>
                <a:defRPr/>
              </a:pPr>
              <a:t>‹nr.›</a:t>
            </a:fld>
            <a:endParaRPr lang="en-US" altLang="nl-NL"/>
          </a:p>
        </p:txBody>
      </p:sp>
    </p:spTree>
    <p:extLst>
      <p:ext uri="{BB962C8B-B14F-4D97-AF65-F5344CB8AC3E}">
        <p14:creationId xmlns:p14="http://schemas.microsoft.com/office/powerpoint/2010/main" val="2645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590B79A-1BFD-491A-8DE6-0F92F3493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A3A741-DC93-4FFD-8BF8-F70FCFE89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841C41-E551-4BD5-B83B-3551962D5674}"/>
              </a:ext>
            </a:extLst>
          </p:cNvPr>
          <p:cNvSpPr>
            <a:spLocks noGrp="1" noChangeArrowheads="1"/>
          </p:cNvSpPr>
          <p:nvPr>
            <p:ph type="sldNum" sz="quarter" idx="12"/>
          </p:nvPr>
        </p:nvSpPr>
        <p:spPr>
          <a:ln/>
        </p:spPr>
        <p:txBody>
          <a:bodyPr/>
          <a:lstStyle>
            <a:lvl1pPr>
              <a:defRPr/>
            </a:lvl1pPr>
          </a:lstStyle>
          <a:p>
            <a:pPr>
              <a:defRPr/>
            </a:pPr>
            <a:fld id="{050267E4-41D6-460C-9A36-C6F76A0658D7}" type="slidenum">
              <a:rPr lang="en-US" altLang="nl-NL"/>
              <a:pPr>
                <a:defRPr/>
              </a:pPr>
              <a:t>‹nr.›</a:t>
            </a:fld>
            <a:endParaRPr lang="en-US" altLang="nl-NL"/>
          </a:p>
        </p:txBody>
      </p:sp>
    </p:spTree>
    <p:extLst>
      <p:ext uri="{BB962C8B-B14F-4D97-AF65-F5344CB8AC3E}">
        <p14:creationId xmlns:p14="http://schemas.microsoft.com/office/powerpoint/2010/main" val="2383501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F8CF5A-B366-44BF-9F96-D45D36354B2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Rectangle 3">
            <a:extLst>
              <a:ext uri="{FF2B5EF4-FFF2-40B4-BE49-F238E27FC236}">
                <a16:creationId xmlns:a16="http://schemas.microsoft.com/office/drawing/2014/main" id="{4C6EE5F9-1F24-43AA-AD6E-0C7ED54E22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1ACB25CB-AEC6-4327-952D-C80067217E8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87DD368-FC94-4EA0-BF05-B1B86362A4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F0AC7858-6654-4442-A151-9A83B214DB8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09D58ED-5017-4932-8AA0-CAF631B172BD}"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61" r:id="rId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96B98C-6415-4975-B6C9-B7E93F2CF8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2051" name="Rectangle 3">
            <a:extLst>
              <a:ext uri="{FF2B5EF4-FFF2-40B4-BE49-F238E27FC236}">
                <a16:creationId xmlns:a16="http://schemas.microsoft.com/office/drawing/2014/main" id="{49309DB1-E769-4CAF-AC5A-A5F8165DB37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BF3649EF-9B7E-4C11-8058-FEA1BC6ACCD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73502E5E-8FF1-4634-BE4F-B135B6A1476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C7FF01A-6124-4949-AAD7-E13B3E66E63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9E35AAF-7A87-4F6F-8D89-78ABF2CB0134}"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07" r:id="rId1"/>
    <p:sldLayoutId id="2147488108" r:id="rId2"/>
    <p:sldLayoutId id="2147488109" r:id="rId3"/>
    <p:sldLayoutId id="2147488110" r:id="rId4"/>
    <p:sldLayoutId id="2147488111" r:id="rId5"/>
    <p:sldLayoutId id="2147488112" r:id="rId6"/>
    <p:sldLayoutId id="2147488113" r:id="rId7"/>
    <p:sldLayoutId id="2147488114" r:id="rId8"/>
    <p:sldLayoutId id="2147488115" r:id="rId9"/>
    <p:sldLayoutId id="2147488116" r:id="rId10"/>
    <p:sldLayoutId id="2147488117" r:id="rId11"/>
    <p:sldLayoutId id="2147488118" r:id="rId12"/>
    <p:sldLayoutId id="2147488119"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6F6612-36A4-45EC-A881-801420D3865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3075" name="Rectangle 3">
            <a:extLst>
              <a:ext uri="{FF2B5EF4-FFF2-40B4-BE49-F238E27FC236}">
                <a16:creationId xmlns:a16="http://schemas.microsoft.com/office/drawing/2014/main" id="{10F5E2A6-53FE-4A39-8D2E-7F7372B79A5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DB9320C-B987-4B94-8BA9-0C5E2D45414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F432FFCC-6EC4-4AF3-BF67-8D87D84E333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70D33DBA-FA82-46A2-B5E9-57E06A9E567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BF45EDD-F780-41AD-B59A-B344F3CA101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20" r:id="rId1"/>
    <p:sldLayoutId id="2147488121" r:id="rId2"/>
    <p:sldLayoutId id="2147488122" r:id="rId3"/>
    <p:sldLayoutId id="2147488123" r:id="rId4"/>
    <p:sldLayoutId id="2147488124" r:id="rId5"/>
    <p:sldLayoutId id="2147488125" r:id="rId6"/>
    <p:sldLayoutId id="2147488157" r:id="rId7"/>
    <p:sldLayoutId id="2147488126" r:id="rId8"/>
    <p:sldLayoutId id="2147488127" r:id="rId9"/>
    <p:sldLayoutId id="2147488128" r:id="rId10"/>
    <p:sldLayoutId id="21474881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0"/>
        </a:defRPr>
      </a:lvl6pPr>
      <a:lvl7pPr marL="2971800" indent="-228600" algn="l" rtl="0" fontAlgn="base">
        <a:spcBef>
          <a:spcPct val="20000"/>
        </a:spcBef>
        <a:spcAft>
          <a:spcPct val="0"/>
        </a:spcAft>
        <a:buChar char="»"/>
        <a:defRPr sz="2000">
          <a:solidFill>
            <a:schemeClr val="tx1"/>
          </a:solidFill>
          <a:latin typeface="+mn-lt"/>
          <a:ea typeface="ＭＳ Ｐゴシック" charset="0"/>
        </a:defRPr>
      </a:lvl7pPr>
      <a:lvl8pPr marL="3429000" indent="-228600" algn="l" rtl="0" fontAlgn="base">
        <a:spcBef>
          <a:spcPct val="20000"/>
        </a:spcBef>
        <a:spcAft>
          <a:spcPct val="0"/>
        </a:spcAft>
        <a:buChar char="»"/>
        <a:defRPr sz="2000">
          <a:solidFill>
            <a:schemeClr val="tx1"/>
          </a:solidFill>
          <a:latin typeface="+mn-lt"/>
          <a:ea typeface="ＭＳ Ｐゴシック" charset="0"/>
        </a:defRPr>
      </a:lvl8pPr>
      <a:lvl9pPr marL="3886200" indent="-228600" algn="l" rtl="0" fontAlgn="base">
        <a:spcBef>
          <a:spcPct val="20000"/>
        </a:spcBef>
        <a:spcAft>
          <a:spcPct val="0"/>
        </a:spcAft>
        <a:buChar char="»"/>
        <a:defRPr sz="2000">
          <a:solidFill>
            <a:schemeClr val="tx1"/>
          </a:solidFill>
          <a:latin typeface="+mn-lt"/>
          <a:ea typeface="ＭＳ Ｐゴシック"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34668E-A7C3-46A1-B681-CB4FD99743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4099" name="Rectangle 3">
            <a:extLst>
              <a:ext uri="{FF2B5EF4-FFF2-40B4-BE49-F238E27FC236}">
                <a16:creationId xmlns:a16="http://schemas.microsoft.com/office/drawing/2014/main" id="{4242063F-C2D0-4CCC-B6C8-1A950328A0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FB9F3A8-57D3-4AA7-A99C-6965FB5B992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64E847C-D062-46E2-94CF-705ADC56FA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96F86EB-C3D6-4167-B328-603B771600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D107B5C-0408-47F4-B0B0-6CBAE095429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30" r:id="rId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772573-6787-4354-96FB-28A87FDB1F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5123" name="Rectangle 3">
            <a:extLst>
              <a:ext uri="{FF2B5EF4-FFF2-40B4-BE49-F238E27FC236}">
                <a16:creationId xmlns:a16="http://schemas.microsoft.com/office/drawing/2014/main" id="{2CA409B2-950E-4436-9814-7C02080419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5651EAFC-4579-47C1-B1F1-CD2BB3F9C7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2B161C03-B70D-47C4-A491-2B20464D02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9E7FF53-7C64-46AD-825D-E23F0252D5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9249EC4-6DC0-4742-A396-D26EB8E24FE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B360F3-521B-4DD7-95F0-3F3A67DFD2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6147" name="Rectangle 3">
            <a:extLst>
              <a:ext uri="{FF2B5EF4-FFF2-40B4-BE49-F238E27FC236}">
                <a16:creationId xmlns:a16="http://schemas.microsoft.com/office/drawing/2014/main" id="{E9CA8ED6-D903-4889-98BE-159380F7FB7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A996EB66-1A8E-4FBD-AF9F-4348F0FBE1D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D2CB4B6-4A61-4629-AD30-061DAA91767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0F778F27-05F8-4C89-A326-2FD502EAA98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EB21F22-D2E5-4CD0-B72D-5005237C08B6}"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66CD36-7E6C-43DC-972A-6DDA266B1C0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7171" name="Rectangle 3">
            <a:extLst>
              <a:ext uri="{FF2B5EF4-FFF2-40B4-BE49-F238E27FC236}">
                <a16:creationId xmlns:a16="http://schemas.microsoft.com/office/drawing/2014/main" id="{773FBC2B-9E48-409D-9C00-907F10BABF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03CCA42F-A9FD-4E1B-8954-52A0605CFD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87C45217-F584-4A7D-9351-1F59AD2B6D7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3EF7A38A-814C-4941-A0BC-0E3B9D6FB04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B0CC87-19E3-4189-831A-D4998CA9EA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37" r:id="rId4"/>
    <p:sldLayoutId id="2147488138" r:id="rId5"/>
    <p:sldLayoutId id="2147488139" r:id="rId6"/>
    <p:sldLayoutId id="2147488140" r:id="rId7"/>
    <p:sldLayoutId id="2147488141" r:id="rId8"/>
    <p:sldLayoutId id="2147488142" r:id="rId9"/>
    <p:sldLayoutId id="2147488143" r:id="rId10"/>
    <p:sldLayoutId id="2147488144" r:id="rId11"/>
    <p:sldLayoutId id="2147488145" r:id="rId12"/>
    <p:sldLayoutId id="2147488146"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slide" Target="slide3.xm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slide" Target="slide5.xml"/><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6">
            <a:hlinkClick r:id="" action="ppaction://noaction"/>
            <a:extLst>
              <a:ext uri="{FF2B5EF4-FFF2-40B4-BE49-F238E27FC236}">
                <a16:creationId xmlns:a16="http://schemas.microsoft.com/office/drawing/2014/main" id="{A6629137-0518-4FEF-ADD6-50495121E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262"/>
          <a:stretch>
            <a:fillRect/>
          </a:stretch>
        </p:blipFill>
        <p:spPr bwMode="auto">
          <a:xfrm>
            <a:off x="6970713" y="2357438"/>
            <a:ext cx="1841500" cy="15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43" name="Picture 15">
            <a:hlinkClick r:id="" action="ppaction://noaction"/>
            <a:extLst>
              <a:ext uri="{FF2B5EF4-FFF2-40B4-BE49-F238E27FC236}">
                <a16:creationId xmlns:a16="http://schemas.microsoft.com/office/drawing/2014/main" id="{DCC4FF73-8953-4844-9BAA-6DCB96A55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46" y="1400343"/>
            <a:ext cx="2257425" cy="20955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12">
            <a:hlinkClick r:id="" action="ppaction://noaction"/>
            <a:extLst>
              <a:ext uri="{FF2B5EF4-FFF2-40B4-BE49-F238E27FC236}">
                <a16:creationId xmlns:a16="http://schemas.microsoft.com/office/drawing/2014/main" id="{3CD0C86B-466A-4DE3-B53C-AA55DE567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575"/>
          <a:stretch>
            <a:fillRect/>
          </a:stretch>
        </p:blipFill>
        <p:spPr bwMode="auto">
          <a:xfrm>
            <a:off x="5726113" y="4092575"/>
            <a:ext cx="154146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14">
            <a:hlinkClick r:id="rId6" action="ppaction://hlinksldjump"/>
            <a:extLst>
              <a:ext uri="{FF2B5EF4-FFF2-40B4-BE49-F238E27FC236}">
                <a16:creationId xmlns:a16="http://schemas.microsoft.com/office/drawing/2014/main" id="{2E7992F6-3E1F-4057-865D-AFE973BE32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725" y="130175"/>
            <a:ext cx="14763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3" name="Picture 5">
            <a:extLst>
              <a:ext uri="{FF2B5EF4-FFF2-40B4-BE49-F238E27FC236}">
                <a16:creationId xmlns:a16="http://schemas.microsoft.com/office/drawing/2014/main" id="{39E6EA2C-D154-4686-B69C-79EFD85BCA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7573" y="2188783"/>
            <a:ext cx="3622368" cy="34300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16">
            <a:hlinkClick r:id="rId9" action="ppaction://hlinksldjump"/>
            <a:extLst>
              <a:ext uri="{FF2B5EF4-FFF2-40B4-BE49-F238E27FC236}">
                <a16:creationId xmlns:a16="http://schemas.microsoft.com/office/drawing/2014/main" id="{D826B8E1-02FD-4C52-9842-B13AF0CBCA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3813" y="1809750"/>
            <a:ext cx="18859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17">
            <a:hlinkClick r:id="" action="ppaction://noaction"/>
            <a:extLst>
              <a:ext uri="{FF2B5EF4-FFF2-40B4-BE49-F238E27FC236}">
                <a16:creationId xmlns:a16="http://schemas.microsoft.com/office/drawing/2014/main" id="{1F7E5354-FDFC-46F1-B181-20E2BFC414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25" y="3438525"/>
            <a:ext cx="1952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9" name="Tekstvak 1">
            <a:extLst>
              <a:ext uri="{FF2B5EF4-FFF2-40B4-BE49-F238E27FC236}">
                <a16:creationId xmlns:a16="http://schemas.microsoft.com/office/drawing/2014/main" id="{DCECC4FB-CCF7-47FC-BA6F-1AD36CDE9A8D}"/>
              </a:ext>
            </a:extLst>
          </p:cNvPr>
          <p:cNvSpPr txBox="1">
            <a:spLocks noChangeArrowheads="1"/>
          </p:cNvSpPr>
          <p:nvPr/>
        </p:nvSpPr>
        <p:spPr bwMode="auto">
          <a:xfrm rot="629561">
            <a:off x="3548063" y="2976563"/>
            <a:ext cx="1470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600">
                <a:solidFill>
                  <a:srgbClr val="800080"/>
                </a:solidFill>
              </a:rPr>
              <a:t>Tekst </a:t>
            </a:r>
          </a:p>
          <a:p>
            <a:pPr>
              <a:spcBef>
                <a:spcPct val="0"/>
              </a:spcBef>
              <a:buFontTx/>
              <a:buNone/>
            </a:pPr>
            <a:r>
              <a:rPr lang="nl-NL" altLang="nl-NL" sz="3600">
                <a:solidFill>
                  <a:srgbClr val="800080"/>
                </a:solidFill>
              </a:rPr>
              <a:t>Actief Lezen</a:t>
            </a:r>
          </a:p>
        </p:txBody>
      </p:sp>
      <p:sp>
        <p:nvSpPr>
          <p:cNvPr id="3" name="Tekstvak 2">
            <a:extLst>
              <a:ext uri="{FF2B5EF4-FFF2-40B4-BE49-F238E27FC236}">
                <a16:creationId xmlns:a16="http://schemas.microsoft.com/office/drawing/2014/main" id="{5A30D497-7A5E-49A4-833A-D7EC286CA09A}"/>
              </a:ext>
            </a:extLst>
          </p:cNvPr>
          <p:cNvSpPr txBox="1"/>
          <p:nvPr/>
        </p:nvSpPr>
        <p:spPr>
          <a:xfrm rot="607245">
            <a:off x="3829050" y="2719388"/>
            <a:ext cx="1095375" cy="180975"/>
          </a:xfrm>
          <a:prstGeom prst="rect">
            <a:avLst/>
          </a:prstGeom>
          <a:solidFill>
            <a:schemeClr val="accent3">
              <a:lumMod val="85000"/>
            </a:schemeClr>
          </a:solidFill>
        </p:spPr>
        <p:txBody>
          <a:bodyPr>
            <a:spAutoFit/>
          </a:bodyPr>
          <a:lstStyle/>
          <a:p>
            <a:pPr>
              <a:defRPr/>
            </a:pPr>
            <a:endParaRPr lang="nl-NL" dirty="0">
              <a:solidFill>
                <a:srgbClr val="FFCCFF"/>
              </a:solidFill>
            </a:endParaRPr>
          </a:p>
        </p:txBody>
      </p:sp>
      <p:pic>
        <p:nvPicPr>
          <p:cNvPr id="15371" name="Afbeelding 1">
            <a:hlinkClick r:id="" action="ppaction://noaction"/>
            <a:extLst>
              <a:ext uri="{FF2B5EF4-FFF2-40B4-BE49-F238E27FC236}">
                <a16:creationId xmlns:a16="http://schemas.microsoft.com/office/drawing/2014/main" id="{2E8906E3-46C9-440F-A28B-6512C33D913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56275" y="5784850"/>
            <a:ext cx="159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Afbeelding 3">
            <a:hlinkClick r:id="rId6" action="ppaction://hlinksldjump"/>
            <a:extLst>
              <a:ext uri="{FF2B5EF4-FFF2-40B4-BE49-F238E27FC236}">
                <a16:creationId xmlns:a16="http://schemas.microsoft.com/office/drawing/2014/main" id="{1F694531-3C47-4F6C-B249-B28E9A2995A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65750" y="234950"/>
            <a:ext cx="185261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Afbeelding 4">
            <a:hlinkClick r:id="" action="ppaction://noaction"/>
            <a:extLst>
              <a:ext uri="{FF2B5EF4-FFF2-40B4-BE49-F238E27FC236}">
                <a16:creationId xmlns:a16="http://schemas.microsoft.com/office/drawing/2014/main" id="{035BEF3E-EA93-4BC1-A8CA-3F5CE462A2F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68850" y="1787525"/>
            <a:ext cx="3482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Afbeelding 6">
            <a:hlinkClick r:id="" action="ppaction://noaction"/>
            <a:extLst>
              <a:ext uri="{FF2B5EF4-FFF2-40B4-BE49-F238E27FC236}">
                <a16:creationId xmlns:a16="http://schemas.microsoft.com/office/drawing/2014/main" id="{7C9A33A3-A78C-4001-ACC6-16683C24F57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4249738"/>
            <a:ext cx="23987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Afbeelding 7">
            <a:hlinkClick r:id="" action="ppaction://noaction"/>
            <a:extLst>
              <a:ext uri="{FF2B5EF4-FFF2-40B4-BE49-F238E27FC236}">
                <a16:creationId xmlns:a16="http://schemas.microsoft.com/office/drawing/2014/main" id="{2C6BDCED-0C97-4B98-B871-FCCE05A5E5ED}"/>
              </a:ext>
            </a:extLst>
          </p:cNvPr>
          <p:cNvPicPr>
            <a:picLocks noChangeAspect="1"/>
          </p:cNvPicPr>
          <p:nvPr/>
        </p:nvPicPr>
        <p:blipFill>
          <a:blip r:embed="rId16">
            <a:extLst>
              <a:ext uri="{28A0092B-C50C-407E-A947-70E740481C1C}">
                <a14:useLocalDpi xmlns:a14="http://schemas.microsoft.com/office/drawing/2010/main" val="0"/>
              </a:ext>
            </a:extLst>
          </a:blip>
          <a:srcRect l="5037" t="9550"/>
          <a:stretch>
            <a:fillRect/>
          </a:stretch>
        </p:blipFill>
        <p:spPr bwMode="auto">
          <a:xfrm>
            <a:off x="2051050" y="5992813"/>
            <a:ext cx="1835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kstvak 3">
            <a:hlinkClick r:id="rId17" action="ppaction://hlinksldjump"/>
            <a:extLst>
              <a:ext uri="{FF2B5EF4-FFF2-40B4-BE49-F238E27FC236}">
                <a16:creationId xmlns:a16="http://schemas.microsoft.com/office/drawing/2014/main" id="{07B8E035-FED8-4374-8588-1C0216E21387}"/>
              </a:ext>
            </a:extLst>
          </p:cNvPr>
          <p:cNvSpPr txBox="1">
            <a:spLocks noChangeArrowheads="1"/>
          </p:cNvSpPr>
          <p:nvPr/>
        </p:nvSpPr>
        <p:spPr bwMode="auto">
          <a:xfrm>
            <a:off x="5510213" y="1522413"/>
            <a:ext cx="50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b="1"/>
              <a:t>?</a:t>
            </a:r>
          </a:p>
        </p:txBody>
      </p:sp>
      <p:pic>
        <p:nvPicPr>
          <p:cNvPr id="15377" name="Afbeelding 4">
            <a:hlinkClick r:id="rId17" action="ppaction://hlinksldjump"/>
            <a:extLst>
              <a:ext uri="{FF2B5EF4-FFF2-40B4-BE49-F238E27FC236}">
                <a16:creationId xmlns:a16="http://schemas.microsoft.com/office/drawing/2014/main" id="{91DADE2E-6C13-422E-9FCE-AF7A6086558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54300" y="124618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Afbeelding 5">
            <a:hlinkClick r:id="" action="ppaction://noaction"/>
            <a:extLst>
              <a:ext uri="{FF2B5EF4-FFF2-40B4-BE49-F238E27FC236}">
                <a16:creationId xmlns:a16="http://schemas.microsoft.com/office/drawing/2014/main" id="{9BB35D8B-3290-4FF6-839A-2C76EA89EC7C}"/>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8000" y="296703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Afbeelding 7">
            <a:hlinkClick r:id="" action="ppaction://noaction"/>
            <a:extLst>
              <a:ext uri="{FF2B5EF4-FFF2-40B4-BE49-F238E27FC236}">
                <a16:creationId xmlns:a16="http://schemas.microsoft.com/office/drawing/2014/main" id="{01372097-0362-445F-B6A9-6B86E440E8A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756275" y="5434013"/>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Afbeelding 8">
            <a:hlinkClick r:id="" action="ppaction://noaction"/>
            <a:extLst>
              <a:ext uri="{FF2B5EF4-FFF2-40B4-BE49-F238E27FC236}">
                <a16:creationId xmlns:a16="http://schemas.microsoft.com/office/drawing/2014/main" id="{F33DA7D4-585B-4231-AD92-6837B9E6671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00100" y="5803900"/>
            <a:ext cx="555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Afbeelding 6">
            <a:hlinkClick r:id="" action="ppaction://noaction"/>
            <a:extLst>
              <a:ext uri="{FF2B5EF4-FFF2-40B4-BE49-F238E27FC236}">
                <a16:creationId xmlns:a16="http://schemas.microsoft.com/office/drawing/2014/main" id="{B728B753-6DEE-4AEE-AE5F-F8EFB0779CA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35788" y="3498850"/>
            <a:ext cx="5540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Afbeelding 3">
            <a:hlinkClick r:id="" action="ppaction://noaction"/>
            <a:extLst>
              <a:ext uri="{FF2B5EF4-FFF2-40B4-BE49-F238E27FC236}">
                <a16:creationId xmlns:a16="http://schemas.microsoft.com/office/drawing/2014/main" id="{E81FEA63-9C54-4438-B9A9-093A87D8DAFF}"/>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34225" y="3886200"/>
            <a:ext cx="1597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3">
            <a:hlinkClick r:id="" action="ppaction://noaction"/>
            <a:extLst>
              <a:ext uri="{FF2B5EF4-FFF2-40B4-BE49-F238E27FC236}">
                <a16:creationId xmlns:a16="http://schemas.microsoft.com/office/drawing/2014/main" id="{3CCF7E45-DBE6-426B-A329-10A1C798DE5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40240" t="20229" b="18259"/>
          <a:stretch>
            <a:fillRect/>
          </a:stretch>
        </p:blipFill>
        <p:spPr bwMode="auto">
          <a:xfrm>
            <a:off x="5867400" y="6232525"/>
            <a:ext cx="1833563"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4" name="Afbeelding 5">
            <a:hlinkClick r:id="" action="ppaction://noaction"/>
            <a:extLst>
              <a:ext uri="{FF2B5EF4-FFF2-40B4-BE49-F238E27FC236}">
                <a16:creationId xmlns:a16="http://schemas.microsoft.com/office/drawing/2014/main" id="{F14E4A24-2A6E-436B-8684-5813697B2440}"/>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186613" y="4403725"/>
            <a:ext cx="1804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fbeelding 1">
            <a:extLst>
              <a:ext uri="{FF2B5EF4-FFF2-40B4-BE49-F238E27FC236}">
                <a16:creationId xmlns:a16="http://schemas.microsoft.com/office/drawing/2014/main" id="{F20AE65C-8045-4C1A-8C3E-FC72F24DA704}"/>
              </a:ext>
            </a:extLst>
          </p:cNvPr>
          <p:cNvSpPr>
            <a:spLocks noChangeAspect="1"/>
          </p:cNvSpPr>
          <p:nvPr/>
        </p:nvSpPr>
        <p:spPr bwMode="auto">
          <a:xfrm>
            <a:off x="2771775" y="1557338"/>
            <a:ext cx="36957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nl-NL" altLang="nl-NL" sz="1800"/>
          </a:p>
        </p:txBody>
      </p:sp>
      <p:pic>
        <p:nvPicPr>
          <p:cNvPr id="27651" name="Afbeelding 1">
            <a:hlinkClick r:id="rId3" action="ppaction://hlinksldjump"/>
            <a:extLst>
              <a:ext uri="{FF2B5EF4-FFF2-40B4-BE49-F238E27FC236}">
                <a16:creationId xmlns:a16="http://schemas.microsoft.com/office/drawing/2014/main" id="{7E1AC8DD-4A21-491B-B263-BF81BEAC0D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4063" y="188913"/>
            <a:ext cx="33099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4">
            <a:hlinkClick r:id="rId5" action="ppaction://hlinksldjump"/>
            <a:extLst>
              <a:ext uri="{FF2B5EF4-FFF2-40B4-BE49-F238E27FC236}">
                <a16:creationId xmlns:a16="http://schemas.microsoft.com/office/drawing/2014/main" id="{E3FC1BA8-BF66-44FB-90CF-68E4E7045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557338"/>
            <a:ext cx="3009900"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16">
            <a:hlinkClick r:id="rId7" action="ppaction://hlinksldjump"/>
            <a:extLst>
              <a:ext uri="{FF2B5EF4-FFF2-40B4-BE49-F238E27FC236}">
                <a16:creationId xmlns:a16="http://schemas.microsoft.com/office/drawing/2014/main" id="{CBBBA826-A551-400C-84BE-F046DA3D25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6975" y="4852988"/>
            <a:ext cx="4305300" cy="14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D85333AE-AF60-45D4-90C5-BC41BA1ABAAF}"/>
              </a:ext>
            </a:extLst>
          </p:cNvPr>
          <p:cNvSpPr>
            <a:spLocks noGrp="1" noChangeArrowheads="1"/>
          </p:cNvSpPr>
          <p:nvPr>
            <p:ph type="title"/>
          </p:nvPr>
        </p:nvSpPr>
        <p:spPr>
          <a:xfrm>
            <a:off x="468313" y="0"/>
            <a:ext cx="8229600" cy="1143000"/>
          </a:xfrm>
        </p:spPr>
        <p:txBody>
          <a:bodyPr/>
          <a:lstStyle/>
          <a:p>
            <a:pPr algn="l"/>
            <a:r>
              <a:rPr lang="nl-NL" altLang="nl-NL"/>
              <a:t>Waarom Vragen stellen?</a:t>
            </a:r>
          </a:p>
        </p:txBody>
      </p:sp>
      <p:sp>
        <p:nvSpPr>
          <p:cNvPr id="8195" name="Tijdelijke aanduiding voor inhoud 2">
            <a:extLst>
              <a:ext uri="{FF2B5EF4-FFF2-40B4-BE49-F238E27FC236}">
                <a16:creationId xmlns:a16="http://schemas.microsoft.com/office/drawing/2014/main" id="{3DCAFF72-9DD8-4EB3-9533-3AC6D83DCB14}"/>
              </a:ext>
            </a:extLst>
          </p:cNvPr>
          <p:cNvSpPr>
            <a:spLocks noGrp="1"/>
          </p:cNvSpPr>
          <p:nvPr>
            <p:ph idx="1"/>
          </p:nvPr>
        </p:nvSpPr>
        <p:spPr>
          <a:xfrm>
            <a:off x="323850" y="1916113"/>
            <a:ext cx="8229600" cy="4525962"/>
          </a:xfrm>
        </p:spPr>
        <p:txBody>
          <a:bodyPr/>
          <a:lstStyle/>
          <a:p>
            <a:pPr marL="0" indent="0">
              <a:buFontTx/>
              <a:buNone/>
              <a:defRPr/>
            </a:pPr>
            <a:endParaRPr lang="nl-NL" altLang="nl-NL" sz="2800" dirty="0"/>
          </a:p>
          <a:p>
            <a:pPr lvl="1">
              <a:defRPr/>
            </a:pPr>
            <a:r>
              <a:rPr lang="nl-NL" altLang="nl-NL" sz="2800" dirty="0"/>
              <a:t>Ik word nieuwsgierig naar de tekst.</a:t>
            </a:r>
          </a:p>
          <a:p>
            <a:pPr lvl="1">
              <a:defRPr/>
            </a:pPr>
            <a:r>
              <a:rPr lang="nl-NL" altLang="nl-NL" sz="2800" dirty="0"/>
              <a:t>Ik ga de tekst actiever en preciezer lezen.</a:t>
            </a:r>
          </a:p>
          <a:p>
            <a:pPr lvl="1">
              <a:defRPr/>
            </a:pPr>
            <a:r>
              <a:rPr lang="nl-NL" altLang="nl-NL" sz="2800" dirty="0"/>
              <a:t>Ik ga er zelf beter over nadenken of ik de tekst nog begrijp.</a:t>
            </a:r>
          </a:p>
          <a:p>
            <a:pPr>
              <a:defRPr/>
            </a:pPr>
            <a:endParaRPr lang="nl-NL" altLang="nl-NL" sz="2800" dirty="0"/>
          </a:p>
          <a:p>
            <a:pPr>
              <a:defRPr/>
            </a:pPr>
            <a:endParaRPr lang="nl-NL" altLang="nl-NL" sz="2800" dirty="0"/>
          </a:p>
        </p:txBody>
      </p:sp>
      <p:pic>
        <p:nvPicPr>
          <p:cNvPr id="29700" name="Afbeelding 1">
            <a:hlinkClick r:id="rId3" action="ppaction://hlinksldjump"/>
            <a:extLst>
              <a:ext uri="{FF2B5EF4-FFF2-40B4-BE49-F238E27FC236}">
                <a16:creationId xmlns:a16="http://schemas.microsoft.com/office/drawing/2014/main" id="{CC4BE460-9990-49A0-AB39-37BDDBA755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06375"/>
            <a:ext cx="3309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C5C795C7-5A8D-4FC6-B643-63322AC44DCB}"/>
              </a:ext>
            </a:extLst>
          </p:cNvPr>
          <p:cNvSpPr>
            <a:spLocks noGrp="1" noChangeArrowheads="1"/>
          </p:cNvSpPr>
          <p:nvPr>
            <p:ph type="title"/>
          </p:nvPr>
        </p:nvSpPr>
        <p:spPr>
          <a:xfrm>
            <a:off x="468313" y="0"/>
            <a:ext cx="8229600" cy="1143000"/>
          </a:xfrm>
        </p:spPr>
        <p:txBody>
          <a:bodyPr/>
          <a:lstStyle/>
          <a:p>
            <a:pPr algn="l"/>
            <a:r>
              <a:rPr lang="nl-NL" altLang="nl-NL"/>
              <a:t>Aanpak Vragen stellen</a:t>
            </a:r>
          </a:p>
        </p:txBody>
      </p:sp>
      <p:sp>
        <p:nvSpPr>
          <p:cNvPr id="21507" name="Tijdelijke aanduiding voor inhoud 2">
            <a:extLst>
              <a:ext uri="{FF2B5EF4-FFF2-40B4-BE49-F238E27FC236}">
                <a16:creationId xmlns:a16="http://schemas.microsoft.com/office/drawing/2014/main" id="{82C13BCD-A7FC-464A-860C-3A915CAEA76F}"/>
              </a:ext>
            </a:extLst>
          </p:cNvPr>
          <p:cNvSpPr>
            <a:spLocks noGrp="1" noChangeArrowheads="1"/>
          </p:cNvSpPr>
          <p:nvPr>
            <p:ph idx="1"/>
          </p:nvPr>
        </p:nvSpPr>
        <p:spPr>
          <a:xfrm>
            <a:off x="179388" y="1149350"/>
            <a:ext cx="8775700" cy="4525963"/>
          </a:xfrm>
        </p:spPr>
        <p:txBody>
          <a:bodyPr/>
          <a:lstStyle/>
          <a:p>
            <a:pPr marL="457200" lvl="1" indent="0">
              <a:buFontTx/>
              <a:buNone/>
              <a:defRPr/>
            </a:pPr>
            <a:endParaRPr lang="nl-NL" altLang="nl-NL" sz="2400" dirty="0">
              <a:ea typeface="MS PGothic" panose="020B0600070205080204" pitchFamily="34" charset="-128"/>
            </a:endParaRPr>
          </a:p>
          <a:p>
            <a:pPr marL="457200" lvl="1" indent="0">
              <a:buFontTx/>
              <a:buNone/>
              <a:defRPr/>
            </a:pPr>
            <a:r>
              <a:rPr lang="nl-NL" altLang="nl-NL" sz="2200" dirty="0">
                <a:ea typeface="MS PGothic" panose="020B0600070205080204" pitchFamily="34" charset="-128"/>
              </a:rPr>
              <a:t>Ik stel vragen </a:t>
            </a:r>
            <a:r>
              <a:rPr lang="nl-NL" altLang="nl-NL" sz="2200" b="1" i="1" dirty="0">
                <a:ea typeface="MS PGothic" panose="020B0600070205080204" pitchFamily="34" charset="-128"/>
              </a:rPr>
              <a:t>voor</a:t>
            </a:r>
            <a:r>
              <a:rPr lang="nl-NL" altLang="nl-NL" sz="2200" dirty="0">
                <a:ea typeface="MS PGothic" panose="020B0600070205080204" pitchFamily="34" charset="-128"/>
              </a:rPr>
              <a:t> het lezen:</a:t>
            </a:r>
          </a:p>
          <a:p>
            <a:pPr lvl="1">
              <a:buFont typeface="Arial" panose="020B0604020202020204" pitchFamily="34" charset="0"/>
              <a:buChar char="•"/>
              <a:defRPr/>
            </a:pPr>
            <a:r>
              <a:rPr lang="nl-NL" altLang="nl-NL" sz="2200" dirty="0">
                <a:ea typeface="MS PGothic" panose="020B0600070205080204" pitchFamily="34" charset="-128"/>
              </a:rPr>
              <a:t>Waar gaat de tekst over? Wat weet ik al? Wat wil ik nog meer weten?</a:t>
            </a:r>
          </a:p>
          <a:p>
            <a:pPr lvl="1">
              <a:buFont typeface="Arial" panose="020B0604020202020204" pitchFamily="34" charset="0"/>
              <a:buChar char="•"/>
              <a:defRPr/>
            </a:pPr>
            <a:endParaRPr lang="nl-NL" altLang="nl-NL" sz="800" dirty="0">
              <a:ea typeface="MS PGothic" panose="020B0600070205080204" pitchFamily="34" charset="-128"/>
            </a:endParaRPr>
          </a:p>
          <a:p>
            <a:pPr marL="457200" lvl="1" indent="0">
              <a:buFontTx/>
              <a:buNone/>
              <a:defRPr/>
            </a:pPr>
            <a:r>
              <a:rPr lang="nl-NL" altLang="nl-NL" sz="2200" dirty="0">
                <a:ea typeface="MS PGothic" panose="020B0600070205080204" pitchFamily="34" charset="-128"/>
              </a:rPr>
              <a:t>Ik stel vragen </a:t>
            </a:r>
            <a:r>
              <a:rPr lang="nl-NL" altLang="nl-NL" sz="2200" b="1" i="1" dirty="0">
                <a:ea typeface="MS PGothic" panose="020B0600070205080204" pitchFamily="34" charset="-128"/>
              </a:rPr>
              <a:t>tijdens</a:t>
            </a:r>
            <a:r>
              <a:rPr lang="nl-NL" altLang="nl-NL" sz="2200" dirty="0">
                <a:ea typeface="MS PGothic" panose="020B0600070205080204" pitchFamily="34" charset="-128"/>
              </a:rPr>
              <a:t> het lezen: </a:t>
            </a:r>
          </a:p>
          <a:p>
            <a:pPr lvl="1">
              <a:buFont typeface="Arial" panose="020B0604020202020204" pitchFamily="34" charset="0"/>
              <a:buChar char="•"/>
              <a:defRPr/>
            </a:pPr>
            <a:r>
              <a:rPr lang="nl-NL" altLang="nl-NL" sz="2200" dirty="0">
                <a:ea typeface="MS PGothic" panose="020B0600070205080204" pitchFamily="34" charset="-128"/>
              </a:rPr>
              <a:t>Begrijp ik wat er staat? Wat wordt er bedoeld? </a:t>
            </a:r>
          </a:p>
          <a:p>
            <a:pPr lvl="1">
              <a:buFont typeface="Arial" panose="020B0604020202020204" pitchFamily="34" charset="0"/>
              <a:buChar char="•"/>
              <a:defRPr/>
            </a:pPr>
            <a:endParaRPr lang="nl-NL" altLang="nl-NL" sz="800" dirty="0">
              <a:ea typeface="MS PGothic" panose="020B0600070205080204" pitchFamily="34" charset="-128"/>
            </a:endParaRPr>
          </a:p>
          <a:p>
            <a:pPr marL="457200" lvl="1" indent="0">
              <a:buFontTx/>
              <a:buNone/>
              <a:defRPr/>
            </a:pPr>
            <a:r>
              <a:rPr lang="nl-NL" altLang="nl-NL" sz="2200" dirty="0">
                <a:ea typeface="MS PGothic" panose="020B0600070205080204" pitchFamily="34" charset="-128"/>
              </a:rPr>
              <a:t>Ik stel vragen </a:t>
            </a:r>
            <a:r>
              <a:rPr lang="nl-NL" altLang="nl-NL" sz="2200" b="1" i="1" dirty="0">
                <a:ea typeface="MS PGothic" panose="020B0600070205080204" pitchFamily="34" charset="-128"/>
              </a:rPr>
              <a:t>na</a:t>
            </a:r>
            <a:r>
              <a:rPr lang="nl-NL" altLang="nl-NL" sz="2200" dirty="0">
                <a:ea typeface="MS PGothic" panose="020B0600070205080204" pitchFamily="34" charset="-128"/>
              </a:rPr>
              <a:t> het lezen:</a:t>
            </a:r>
          </a:p>
          <a:p>
            <a:pPr lvl="1">
              <a:buFont typeface="Arial" panose="020B0604020202020204" pitchFamily="34" charset="0"/>
              <a:buChar char="•"/>
              <a:defRPr/>
            </a:pPr>
            <a:r>
              <a:rPr lang="nl-NL" altLang="nl-NL" sz="2200" dirty="0">
                <a:ea typeface="MS PGothic" panose="020B0600070205080204" pitchFamily="34" charset="-128"/>
              </a:rPr>
              <a:t>Ik kijk of ik alles goed heb begrepen en weet waar de tekst over gaat. Zijn mijn eerdere vragen beantwoord? Heb ik nieuwe vragen?</a:t>
            </a:r>
          </a:p>
          <a:p>
            <a:pPr lvl="1">
              <a:buFont typeface="Arial" panose="020B0604020202020204" pitchFamily="34" charset="0"/>
              <a:buChar char="•"/>
              <a:defRPr/>
            </a:pPr>
            <a:endParaRPr lang="nl-NL" altLang="nl-NL" sz="800" dirty="0">
              <a:ea typeface="MS PGothic" panose="020B0600070205080204" pitchFamily="34" charset="-128"/>
            </a:endParaRPr>
          </a:p>
          <a:p>
            <a:pPr lvl="1">
              <a:buFont typeface="Wingdings" panose="05000000000000000000" pitchFamily="2" charset="2"/>
              <a:buChar char="Ø"/>
              <a:defRPr/>
            </a:pPr>
            <a:r>
              <a:rPr lang="nl-NL" altLang="nl-NL" sz="2200" dirty="0">
                <a:ea typeface="MS PGothic" panose="020B0600070205080204" pitchFamily="34" charset="-128"/>
              </a:rPr>
              <a:t>Vragen kunnen beginnen met </a:t>
            </a:r>
            <a:r>
              <a:rPr lang="nl-NL" altLang="nl-NL" sz="2200" u="sng" dirty="0">
                <a:ea typeface="MS PGothic" panose="020B0600070205080204" pitchFamily="34" charset="-128"/>
              </a:rPr>
              <a:t>wie, wat, waar, wanneer, </a:t>
            </a:r>
            <a:r>
              <a:rPr lang="nl-NL" altLang="nl-NL" sz="2200" b="1" u="sng" dirty="0">
                <a:ea typeface="MS PGothic" panose="020B0600070205080204" pitchFamily="34" charset="-128"/>
              </a:rPr>
              <a:t>waarom</a:t>
            </a:r>
            <a:r>
              <a:rPr lang="nl-NL" altLang="nl-NL" sz="2200" dirty="0">
                <a:ea typeface="MS PGothic" panose="020B0600070205080204" pitchFamily="34" charset="-128"/>
              </a:rPr>
              <a:t> en </a:t>
            </a:r>
            <a:r>
              <a:rPr lang="nl-NL" altLang="nl-NL" sz="2200" b="1" u="sng" dirty="0">
                <a:ea typeface="MS PGothic" panose="020B0600070205080204" pitchFamily="34" charset="-128"/>
              </a:rPr>
              <a:t>hoe</a:t>
            </a:r>
            <a:r>
              <a:rPr lang="nl-NL" altLang="nl-NL" sz="2200" dirty="0">
                <a:ea typeface="MS PGothic" panose="020B0600070205080204" pitchFamily="34" charset="-128"/>
              </a:rPr>
              <a:t>.</a:t>
            </a:r>
          </a:p>
          <a:p>
            <a:pPr lvl="1">
              <a:defRPr/>
            </a:pPr>
            <a:endParaRPr lang="nl-NL" altLang="nl-NL" dirty="0">
              <a:ea typeface="MS PGothic" panose="020B0600070205080204" pitchFamily="34" charset="-128"/>
            </a:endParaRPr>
          </a:p>
        </p:txBody>
      </p:sp>
      <p:pic>
        <p:nvPicPr>
          <p:cNvPr id="31748" name="Afbeelding 1">
            <a:hlinkClick r:id="rId3" action="ppaction://hlinksldjump"/>
            <a:extLst>
              <a:ext uri="{FF2B5EF4-FFF2-40B4-BE49-F238E27FC236}">
                <a16:creationId xmlns:a16="http://schemas.microsoft.com/office/drawing/2014/main" id="{6A7ACB48-1B68-432D-9AE0-69BF6EDA91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63" y="206375"/>
            <a:ext cx="33099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 calcmode="lin" valueType="num">
                                      <p:cBhvr additive="base">
                                        <p:cTn id="1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anim calcmode="lin" valueType="num">
                                      <p:cBhvr additive="base">
                                        <p:cTn id="27"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1507">
                                            <p:txEl>
                                              <p:pRg st="8" end="8"/>
                                            </p:txEl>
                                          </p:spTgt>
                                        </p:tgtEl>
                                        <p:attrNameLst>
                                          <p:attrName>style.visibility</p:attrName>
                                        </p:attrNameLst>
                                      </p:cBhvr>
                                      <p:to>
                                        <p:strVal val="visible"/>
                                      </p:to>
                                    </p:set>
                                    <p:anim calcmode="lin" valueType="num">
                                      <p:cBhvr additive="base">
                                        <p:cTn id="3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21507">
                                            <p:txEl>
                                              <p:pRg st="10" end="10"/>
                                            </p:txEl>
                                          </p:spTgt>
                                        </p:tgtEl>
                                        <p:attrNameLst>
                                          <p:attrName>style.visibility</p:attrName>
                                        </p:attrNameLst>
                                      </p:cBhvr>
                                      <p:to>
                                        <p:strVal val="visible"/>
                                      </p:to>
                                    </p:set>
                                    <p:animEffect transition="in" filter="fade">
                                      <p:cBhvr>
                                        <p:cTn id="39" dur="1000"/>
                                        <p:tgtEl>
                                          <p:spTgt spid="21507">
                                            <p:txEl>
                                              <p:pRg st="10" end="10"/>
                                            </p:txEl>
                                          </p:spTgt>
                                        </p:tgtEl>
                                      </p:cBhvr>
                                    </p:animEffect>
                                    <p:anim calcmode="lin" valueType="num">
                                      <p:cBhvr>
                                        <p:cTn id="40" dur="10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2150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C462196F-1F8A-465E-9182-D07939559916}"/>
              </a:ext>
            </a:extLst>
          </p:cNvPr>
          <p:cNvSpPr>
            <a:spLocks noGrp="1" noChangeArrowheads="1"/>
          </p:cNvSpPr>
          <p:nvPr>
            <p:ph type="title"/>
          </p:nvPr>
        </p:nvSpPr>
        <p:spPr>
          <a:xfrm>
            <a:off x="468313" y="0"/>
            <a:ext cx="8229600" cy="1143000"/>
          </a:xfrm>
        </p:spPr>
        <p:txBody>
          <a:bodyPr/>
          <a:lstStyle/>
          <a:p>
            <a:pPr algn="l"/>
            <a:r>
              <a:rPr lang="nl-NL" altLang="nl-NL" sz="2400"/>
              <a:t>Instructie leesaanpak in groepjes</a:t>
            </a:r>
            <a:br>
              <a:rPr lang="nl-NL" altLang="nl-NL" sz="2400"/>
            </a:br>
            <a:r>
              <a:rPr lang="nl-NL" altLang="nl-NL" sz="2400"/>
              <a:t>Vragen stellen</a:t>
            </a:r>
          </a:p>
        </p:txBody>
      </p:sp>
      <p:sp>
        <p:nvSpPr>
          <p:cNvPr id="22531" name="Tijdelijke aanduiding voor inhoud 2">
            <a:extLst>
              <a:ext uri="{FF2B5EF4-FFF2-40B4-BE49-F238E27FC236}">
                <a16:creationId xmlns:a16="http://schemas.microsoft.com/office/drawing/2014/main" id="{5061F858-F48D-4529-A4A9-3DD6117F8763}"/>
              </a:ext>
            </a:extLst>
          </p:cNvPr>
          <p:cNvSpPr>
            <a:spLocks noGrp="1" noChangeArrowheads="1"/>
          </p:cNvSpPr>
          <p:nvPr>
            <p:ph idx="1"/>
          </p:nvPr>
        </p:nvSpPr>
        <p:spPr>
          <a:xfrm>
            <a:off x="468313" y="1412875"/>
            <a:ext cx="8350250" cy="4708525"/>
          </a:xfrm>
        </p:spPr>
        <p:txBody>
          <a:bodyPr/>
          <a:lstStyle/>
          <a:p>
            <a:pPr>
              <a:buFont typeface="Wingdings" panose="05000000000000000000" pitchFamily="2" charset="2"/>
              <a:buChar char="Ø"/>
            </a:pPr>
            <a:r>
              <a:rPr lang="nl-NL" altLang="nl-NL" sz="1700"/>
              <a:t>Vragen kunnen beginnen met </a:t>
            </a:r>
            <a:r>
              <a:rPr lang="nl-NL" altLang="nl-NL" sz="1700" u="sng"/>
              <a:t>wie, wat, waar, wanneer, </a:t>
            </a:r>
            <a:r>
              <a:rPr lang="nl-NL" altLang="nl-NL" sz="1700" b="1" u="sng"/>
              <a:t>waarom</a:t>
            </a:r>
            <a:r>
              <a:rPr lang="nl-NL" altLang="nl-NL" sz="1700"/>
              <a:t> en </a:t>
            </a:r>
            <a:r>
              <a:rPr lang="nl-NL" altLang="nl-NL" sz="1700" b="1" u="sng"/>
              <a:t>hoe</a:t>
            </a:r>
            <a:r>
              <a:rPr lang="nl-NL" altLang="nl-NL" sz="1700"/>
              <a:t>.</a:t>
            </a:r>
          </a:p>
          <a:p>
            <a:pPr lvl="1"/>
            <a:r>
              <a:rPr lang="nl-NL" altLang="nl-NL" sz="1700"/>
              <a:t>Hebben we al een vraag vooraf bij het stukje tekst?</a:t>
            </a:r>
            <a:r>
              <a:rPr lang="nl-NL" altLang="nl-NL" sz="1700" u="sng"/>
              <a:t> Die schrijven we op het werkblad</a:t>
            </a:r>
            <a:r>
              <a:rPr lang="nl-NL" altLang="nl-NL" sz="1700"/>
              <a:t>.</a:t>
            </a:r>
          </a:p>
          <a:p>
            <a:pPr lvl="1"/>
            <a:r>
              <a:rPr lang="nl-NL" altLang="nl-NL" sz="1700"/>
              <a:t>Eén leerling begint met lezen.</a:t>
            </a:r>
          </a:p>
          <a:p>
            <a:pPr lvl="1"/>
            <a:r>
              <a:rPr lang="nl-NL" altLang="nl-NL" sz="1700"/>
              <a:t>De anderen bedenken: heb ik een antwoord op onze vraag vooraf? </a:t>
            </a:r>
            <a:r>
              <a:rPr lang="nl-NL" altLang="nl-NL" sz="1700" u="sng"/>
              <a:t>Ik onderstreep het antwoord in de tekst of schrijf het antwoord op het werkblad.</a:t>
            </a:r>
            <a:endParaRPr lang="nl-NL" altLang="nl-NL" sz="1700"/>
          </a:p>
          <a:p>
            <a:pPr lvl="1"/>
            <a:r>
              <a:rPr lang="nl-NL" altLang="nl-NL" sz="1700"/>
              <a:t>Heb ik tijdens het lezen een nieuwe vraag?</a:t>
            </a:r>
          </a:p>
          <a:p>
            <a:pPr lvl="1"/>
            <a:r>
              <a:rPr lang="nl-NL" altLang="nl-NL" sz="1700"/>
              <a:t>Heb ik een antwoord op die nieuwe vraag? </a:t>
            </a:r>
            <a:r>
              <a:rPr lang="nl-NL" altLang="nl-NL" sz="1700" u="sng"/>
              <a:t>Ik onderstreep het antwoord schrijf het op.</a:t>
            </a:r>
          </a:p>
          <a:p>
            <a:pPr lvl="1"/>
            <a:r>
              <a:rPr lang="nl-NL" altLang="nl-NL" sz="1700"/>
              <a:t>Snappen we dit stukje tekst? Leg aan elkaar uit waar het stukje over gaat. Hebben we een antwoord op de sleutelvraag? Zo niet, dan lezen we het stukje opnieuw. (De leerkracht stelt hulpvragen.)</a:t>
            </a:r>
          </a:p>
          <a:p>
            <a:pPr lvl="1"/>
            <a:r>
              <a:rPr lang="nl-NL" altLang="nl-NL" sz="1700"/>
              <a:t>Wissel van beurt voor het volgende stukje tekst.</a:t>
            </a:r>
          </a:p>
          <a:p>
            <a:pPr lvl="1"/>
            <a:r>
              <a:rPr lang="nl-NL" altLang="nl-NL" sz="1700"/>
              <a:t>We hebben de hele tekst gelezen. Snappen we alle stukjes en hebben we vragen die nog niet beantwoord zijn? Wat was het leesdoel? Kunnen we nu vertellen wat daar gevraagd wordt?</a:t>
            </a:r>
          </a:p>
          <a:p>
            <a:pPr lvl="1"/>
            <a:endParaRPr lang="nl-NL" altLang="nl-NL"/>
          </a:p>
          <a:p>
            <a:pPr lvl="1"/>
            <a:endParaRPr lang="nl-NL" altLang="nl-NL"/>
          </a:p>
        </p:txBody>
      </p:sp>
      <p:sp>
        <p:nvSpPr>
          <p:cNvPr id="33796" name="Tekstvak 1">
            <a:extLst>
              <a:ext uri="{FF2B5EF4-FFF2-40B4-BE49-F238E27FC236}">
                <a16:creationId xmlns:a16="http://schemas.microsoft.com/office/drawing/2014/main" id="{86F99B3A-A95D-4D92-B0E5-B1BCDB98CC21}"/>
              </a:ext>
            </a:extLst>
          </p:cNvPr>
          <p:cNvSpPr txBox="1">
            <a:spLocks noChangeArrowheads="1"/>
          </p:cNvSpPr>
          <p:nvPr/>
        </p:nvSpPr>
        <p:spPr bwMode="auto">
          <a:xfrm>
            <a:off x="566738" y="1700213"/>
            <a:ext cx="50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solidFill>
                  <a:srgbClr val="000000"/>
                </a:solidFill>
              </a:rPr>
              <a:t>I</a:t>
            </a:r>
          </a:p>
        </p:txBody>
      </p:sp>
      <p:sp>
        <p:nvSpPr>
          <p:cNvPr id="33797" name="Tekstvak 2">
            <a:extLst>
              <a:ext uri="{FF2B5EF4-FFF2-40B4-BE49-F238E27FC236}">
                <a16:creationId xmlns:a16="http://schemas.microsoft.com/office/drawing/2014/main" id="{367F7CAC-BB74-4258-B91E-CA75D188C3F2}"/>
              </a:ext>
            </a:extLst>
          </p:cNvPr>
          <p:cNvSpPr txBox="1">
            <a:spLocks noChangeArrowheads="1"/>
          </p:cNvSpPr>
          <p:nvPr/>
        </p:nvSpPr>
        <p:spPr bwMode="auto">
          <a:xfrm>
            <a:off x="601663" y="40767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solidFill>
                  <a:srgbClr val="000000"/>
                </a:solidFill>
              </a:rPr>
              <a:t>II</a:t>
            </a:r>
          </a:p>
        </p:txBody>
      </p:sp>
      <p:sp>
        <p:nvSpPr>
          <p:cNvPr id="33798" name="Tekstvak 3">
            <a:extLst>
              <a:ext uri="{FF2B5EF4-FFF2-40B4-BE49-F238E27FC236}">
                <a16:creationId xmlns:a16="http://schemas.microsoft.com/office/drawing/2014/main" id="{FF9FD35F-1BFF-4687-BDDE-622B26B14914}"/>
              </a:ext>
            </a:extLst>
          </p:cNvPr>
          <p:cNvSpPr txBox="1">
            <a:spLocks noChangeArrowheads="1"/>
          </p:cNvSpPr>
          <p:nvPr/>
        </p:nvSpPr>
        <p:spPr bwMode="auto">
          <a:xfrm>
            <a:off x="566738" y="5157788"/>
            <a:ext cx="43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solidFill>
                  <a:srgbClr val="000000"/>
                </a:solidFill>
              </a:rPr>
              <a:t>III</a:t>
            </a:r>
          </a:p>
        </p:txBody>
      </p:sp>
      <p:pic>
        <p:nvPicPr>
          <p:cNvPr id="33799" name="Afbeelding 1">
            <a:hlinkClick r:id="rId3" action="ppaction://hlinksldjump"/>
            <a:extLst>
              <a:ext uri="{FF2B5EF4-FFF2-40B4-BE49-F238E27FC236}">
                <a16:creationId xmlns:a16="http://schemas.microsoft.com/office/drawing/2014/main" id="{EFAE6DFC-10EE-4F54-AF58-EDC724F880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80975"/>
            <a:ext cx="33099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 calcmode="lin" valueType="num">
                                      <p:cBhvr additive="base">
                                        <p:cTn id="37"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7" end="7"/>
                                            </p:txEl>
                                          </p:spTgt>
                                        </p:tgtEl>
                                        <p:attrNameLst>
                                          <p:attrName>style.visibility</p:attrName>
                                        </p:attrNameLst>
                                      </p:cBhvr>
                                      <p:to>
                                        <p:strVal val="visible"/>
                                      </p:to>
                                    </p:set>
                                    <p:anim calcmode="lin" valueType="num">
                                      <p:cBhvr additive="base">
                                        <p:cTn id="43"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531">
                                            <p:txEl>
                                              <p:pRg st="8" end="8"/>
                                            </p:txEl>
                                          </p:spTgt>
                                        </p:tgtEl>
                                        <p:attrNameLst>
                                          <p:attrName>style.visibility</p:attrName>
                                        </p:attrNameLst>
                                      </p:cBhvr>
                                      <p:to>
                                        <p:strVal val="visible"/>
                                      </p:to>
                                    </p:set>
                                    <p:anim calcmode="lin" valueType="num">
                                      <p:cBhvr additive="base">
                                        <p:cTn id="49"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EA11F5F3F7840AC790979E25DCEE8" ma:contentTypeVersion="7" ma:contentTypeDescription="Een nieuw document maken." ma:contentTypeScope="" ma:versionID="2dcfc0ec9e7d99492f154847fd419a60">
  <xsd:schema xmlns:xsd="http://www.w3.org/2001/XMLSchema" xmlns:xs="http://www.w3.org/2001/XMLSchema" xmlns:p="http://schemas.microsoft.com/office/2006/metadata/properties" xmlns:ns3="1eb1edbb-ffae-4e8b-a7b9-65c0e6caad90" targetNamespace="http://schemas.microsoft.com/office/2006/metadata/properties" ma:root="true" ma:fieldsID="4361c47982b8ea49acb0260bb7acb7d7" ns3:_="">
    <xsd:import namespace="1eb1edbb-ffae-4e8b-a7b9-65c0e6caad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1edbb-ffae-4e8b-a7b9-65c0e6caa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9C99D-2519-42E0-B382-645CC07E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1edbb-ffae-4e8b-a7b9-65c0e6caa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29B4E-3861-43BD-86DA-AB419996D2DC}">
  <ds:schemaRefs>
    <ds:schemaRef ds:uri="http://schemas.microsoft.com/sharepoint/v3/contenttype/forms"/>
  </ds:schemaRefs>
</ds:datastoreItem>
</file>

<file path=customXml/itemProps3.xml><?xml version="1.0" encoding="utf-8"?>
<ds:datastoreItem xmlns:ds="http://schemas.openxmlformats.org/officeDocument/2006/customXml" ds:itemID="{494DE20A-438A-419E-819D-EE2A987BFB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Presentation1.potx</Template>
  <TotalTime>5901</TotalTime>
  <Words>402</Words>
  <Application>Microsoft Office PowerPoint</Application>
  <PresentationFormat>Diavoorstelling (4:3)</PresentationFormat>
  <Paragraphs>45</Paragraphs>
  <Slides>5</Slides>
  <Notes>5</Notes>
  <HiddenSlides>0</HiddenSlides>
  <MMClips>0</MMClips>
  <ScaleCrop>false</ScaleCrop>
  <HeadingPairs>
    <vt:vector size="6" baseType="variant">
      <vt:variant>
        <vt:lpstr>Gebruikte lettertypen</vt:lpstr>
      </vt:variant>
      <vt:variant>
        <vt:i4>3</vt:i4>
      </vt:variant>
      <vt:variant>
        <vt:lpstr>Thema</vt:lpstr>
      </vt:variant>
      <vt:variant>
        <vt:i4>7</vt:i4>
      </vt:variant>
      <vt:variant>
        <vt:lpstr>Diatitels</vt:lpstr>
      </vt:variant>
      <vt:variant>
        <vt:i4>5</vt:i4>
      </vt:variant>
    </vt:vector>
  </HeadingPairs>
  <TitlesOfParts>
    <vt:vector size="15" baseType="lpstr">
      <vt:lpstr>Arial</vt:lpstr>
      <vt:lpstr>Calibri</vt:lpstr>
      <vt:lpstr>Wingdings</vt:lpstr>
      <vt:lpstr>11_Presentation1</vt:lpstr>
      <vt:lpstr>4_Presentation1</vt:lpstr>
      <vt:lpstr>Presentation1</vt:lpstr>
      <vt:lpstr>12_Presentation1</vt:lpstr>
      <vt:lpstr>13_Presentation1</vt:lpstr>
      <vt:lpstr>14_Presentation1</vt:lpstr>
      <vt:lpstr>5_Presentation1</vt:lpstr>
      <vt:lpstr>PowerPoint-presentatie</vt:lpstr>
      <vt:lpstr>PowerPoint-presentatie</vt:lpstr>
      <vt:lpstr>Waarom Vragen stellen?</vt:lpstr>
      <vt:lpstr>Aanpak Vragen stellen</vt:lpstr>
      <vt:lpstr>Instructie leesaanpak in groepjes Vragen stellen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Ernst Keijsers</dc:creator>
  <cp:lastModifiedBy>Gert Duin</cp:lastModifiedBy>
  <cp:revision>649</cp:revision>
  <cp:lastPrinted>2017-03-15T08:54:36Z</cp:lastPrinted>
  <dcterms:created xsi:type="dcterms:W3CDTF">2005-09-13T06:19:00Z</dcterms:created>
  <dcterms:modified xsi:type="dcterms:W3CDTF">2020-04-02T09:13:30Z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0x010100A00EA11F5F3F7840AC790979E25DCEE8</vt:lpwstr>
  </property>
</Properties>
</file>