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  <p:sldMasterId id="2147485520" r:id="rId5"/>
    <p:sldMasterId id="2147485546" r:id="rId6"/>
    <p:sldMasterId id="2147485574" r:id="rId7"/>
    <p:sldMasterId id="2147485606" r:id="rId8"/>
    <p:sldMasterId id="2147485640" r:id="rId9"/>
  </p:sldMasterIdLst>
  <p:notesMasterIdLst>
    <p:notesMasterId r:id="rId15"/>
  </p:notesMasterIdLst>
  <p:handoutMasterIdLst>
    <p:handoutMasterId r:id="rId16"/>
  </p:handoutMasterIdLst>
  <p:sldIdLst>
    <p:sldId id="607" r:id="rId10"/>
    <p:sldId id="585" r:id="rId11"/>
    <p:sldId id="586" r:id="rId12"/>
    <p:sldId id="587" r:id="rId13"/>
    <p:sldId id="588" r:id="rId14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9900"/>
    <a:srgbClr val="FFCCFF"/>
    <a:srgbClr val="AAF4ED"/>
    <a:srgbClr val="009900"/>
    <a:srgbClr val="006699"/>
    <a:srgbClr val="0066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1EAAA-D24D-4490-9E8C-780168E423A3}" v="4" dt="2020-02-07T14:17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7209" autoAdjust="0"/>
  </p:normalViewPr>
  <p:slideViewPr>
    <p:cSldViewPr>
      <p:cViewPr varScale="1">
        <p:scale>
          <a:sx n="88" d="100"/>
          <a:sy n="88" d="100"/>
        </p:scale>
        <p:origin x="10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6"/>
    </p:cViewPr>
  </p:sorterViewPr>
  <p:notesViewPr>
    <p:cSldViewPr>
      <p:cViewPr varScale="1">
        <p:scale>
          <a:sx n="55" d="100"/>
          <a:sy n="55" d="100"/>
        </p:scale>
        <p:origin x="-2664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B87492-4ED6-499D-A585-2CDA8C70B9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95C117-36BE-444F-AC97-E3E1198AB58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1C5FC04-E171-4B84-A765-4AD63EAA41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495B6C-5476-4637-B65B-D7DA76FBFA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FAE497-91DF-40DD-9D6C-7FDBA497D3DE}" type="datetimeFigureOut">
              <a:rPr lang="nl-NL"/>
              <a:pPr>
                <a:defRPr/>
              </a:pPr>
              <a:t>2-4-2020</a:t>
            </a:fld>
            <a:endParaRPr lang="nl-NL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CCE332E-EA5A-4266-AE40-EDCCE27CF0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31E6644-EC97-4400-9073-15B03944D2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242C9EC-521B-4EE8-BE2B-A2FBE39FAD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2FEA6C2-5052-4928-A6A3-77AEC1457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9C99AE-185E-494C-AE57-912F6232C9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278EB7A5-D264-453A-BDFC-0EF688220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334EA289-C6F8-457D-BC6A-09042149C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Navigeren naar een aanpak: klik op het betreffende poppetje.</a:t>
            </a:r>
          </a:p>
          <a:p>
            <a:r>
              <a:rPr lang="nl-NL" altLang="nl-NL"/>
              <a:t>Navigeren naar de leesinstructie: klik op de betreffende tekst.</a:t>
            </a:r>
          </a:p>
          <a:p>
            <a:r>
              <a:rPr lang="nl-NL" altLang="nl-NL"/>
              <a:t>Navigeren naar het waarom van een strategie: klik op het vraagteken.</a:t>
            </a:r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14CDEBB9-A186-47B2-99E7-F126102B9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9B7750-CF38-433D-92B3-F6FC52C96335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>
            <a:extLst>
              <a:ext uri="{FF2B5EF4-FFF2-40B4-BE49-F238E27FC236}">
                <a16:creationId xmlns:a16="http://schemas.microsoft.com/office/drawing/2014/main" id="{4544BEA0-C5F4-4917-9581-DBD5460B9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Tijdelijke aanduiding voor notities 2">
            <a:extLst>
              <a:ext uri="{FF2B5EF4-FFF2-40B4-BE49-F238E27FC236}">
                <a16:creationId xmlns:a16="http://schemas.microsoft.com/office/drawing/2014/main" id="{D3AC944F-EF49-4432-8096-DBE404DEF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</a:p>
          <a:p>
            <a:endParaRPr lang="nl-NL" altLang="nl-NL"/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C56FF176-9AE1-4145-8839-D05624FE0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2CF4B1-7B93-4E2B-BCA3-1631DD566FB7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>
            <a:extLst>
              <a:ext uri="{FF2B5EF4-FFF2-40B4-BE49-F238E27FC236}">
                <a16:creationId xmlns:a16="http://schemas.microsoft.com/office/drawing/2014/main" id="{313D596D-DC97-4D23-83AC-F0FCAAF87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>
            <a:extLst>
              <a:ext uri="{FF2B5EF4-FFF2-40B4-BE49-F238E27FC236}">
                <a16:creationId xmlns:a16="http://schemas.microsoft.com/office/drawing/2014/main" id="{128794AB-C29B-4409-9A5D-E5155D8CE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</a:p>
          <a:p>
            <a:endParaRPr lang="nl-NL" altLang="nl-NL"/>
          </a:p>
        </p:txBody>
      </p:sp>
      <p:sp>
        <p:nvSpPr>
          <p:cNvPr id="38916" name="Tijdelijke aanduiding voor dianummer 3">
            <a:extLst>
              <a:ext uri="{FF2B5EF4-FFF2-40B4-BE49-F238E27FC236}">
                <a16:creationId xmlns:a16="http://schemas.microsoft.com/office/drawing/2014/main" id="{0149BC7E-ACAF-4E2E-9F2D-3DC79E37D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00EB58-B9E5-47EC-8F33-ED1C6A79930C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>
            <a:extLst>
              <a:ext uri="{FF2B5EF4-FFF2-40B4-BE49-F238E27FC236}">
                <a16:creationId xmlns:a16="http://schemas.microsoft.com/office/drawing/2014/main" id="{A5A45924-D787-4830-A5F1-5A210A104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Tijdelijke aanduiding voor notities 2">
            <a:extLst>
              <a:ext uri="{FF2B5EF4-FFF2-40B4-BE49-F238E27FC236}">
                <a16:creationId xmlns:a16="http://schemas.microsoft.com/office/drawing/2014/main" id="{9612CA15-79FA-4CA7-85B4-E5EF91A6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</a:p>
          <a:p>
            <a:endParaRPr lang="nl-NL" altLang="nl-NL"/>
          </a:p>
        </p:txBody>
      </p:sp>
      <p:sp>
        <p:nvSpPr>
          <p:cNvPr id="40964" name="Tijdelijke aanduiding voor dianummer 3">
            <a:extLst>
              <a:ext uri="{FF2B5EF4-FFF2-40B4-BE49-F238E27FC236}">
                <a16:creationId xmlns:a16="http://schemas.microsoft.com/office/drawing/2014/main" id="{04DD3BC2-2C1A-4745-BF15-C8C6296A6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02578D-3FD8-4AA8-886A-4A82B7002516}" type="slidenum">
              <a:rPr lang="nl-NL" altLang="nl-NL" smtClean="0">
                <a:solidFill>
                  <a:srgbClr val="000000"/>
                </a:solidFill>
              </a:rPr>
              <a:pPr/>
              <a:t>4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>
            <a:extLst>
              <a:ext uri="{FF2B5EF4-FFF2-40B4-BE49-F238E27FC236}">
                <a16:creationId xmlns:a16="http://schemas.microsoft.com/office/drawing/2014/main" id="{738644D3-B1D7-49CE-8A87-2557D9E3A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>
            <a:extLst>
              <a:ext uri="{FF2B5EF4-FFF2-40B4-BE49-F238E27FC236}">
                <a16:creationId xmlns:a16="http://schemas.microsoft.com/office/drawing/2014/main" id="{CF6AB712-EC94-4A78-B83B-5DEAA3D47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solidFill>
                  <a:srgbClr val="000000"/>
                </a:solidFill>
              </a:rPr>
              <a:t>Navigeren naar de overzichtscirkel: klik op ‘Nieuwsbegrip’.</a:t>
            </a:r>
          </a:p>
          <a:p>
            <a:endParaRPr lang="nl-NL" altLang="nl-NL"/>
          </a:p>
        </p:txBody>
      </p:sp>
      <p:sp>
        <p:nvSpPr>
          <p:cNvPr id="43012" name="Tijdelijke aanduiding voor dianummer 3">
            <a:extLst>
              <a:ext uri="{FF2B5EF4-FFF2-40B4-BE49-F238E27FC236}">
                <a16:creationId xmlns:a16="http://schemas.microsoft.com/office/drawing/2014/main" id="{3363CDAC-50BE-4FDE-9BEE-42B55E520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D2E498-8E53-451E-9E9C-C9EB67F46311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A4007-0A57-40F6-A120-D72D94C4E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367AEF-1F4C-4E6B-A12A-1375114E3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8F7EC2-296F-44FC-99A0-0C83851E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50D47-45A4-4FE3-AF7D-3DDF4D2B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7AA9BE-D3C4-4874-B51D-C19598BB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D58ED-5017-4932-8AA0-CAF631B172B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3610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E6978-5A45-4378-AA91-E59E333B3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D8454-4EF9-4C6C-9593-6B3918B0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81346-24F3-4D97-8665-5A6E4555C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E2B-92C2-451D-BD4F-B65352D4639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0131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167B0-8DE5-45FF-8D64-9B0B6666F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83867-8124-4F1A-BF7D-32F3BB1CE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B1996-4015-49F5-A470-F6593F895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DAF6-D26E-4787-A2E6-871D77802F0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820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928620-7CEC-472C-8B59-53AC24351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4DCD7-4D0C-4C81-942A-11D439A3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C21B0A-DB56-4111-88B1-E2FB5347D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5C041-7E81-4246-AC4A-755C9031CA7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5682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F7FE30-DCF0-4C75-878F-80855C997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03230-6CF8-44BE-8B17-9B9081A71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733A0-5766-4DBF-A884-7D2E5FE4C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2B7C-60D7-4B9F-87ED-FC325950C80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4733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25841-755B-4643-9E04-41F4F5032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39863-3C5C-4037-BA4D-C2064824B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FADF0-7D08-4CE3-A2C6-6D1711004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916F-7307-4A33-A79B-BF8A494E58E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225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98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2EBD-5419-4E6F-8499-2F53BB1A5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E01CDA-4E86-4A23-90EB-A9B59EA88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A3FAD-08B5-4970-952C-285964E7F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ACC0-D70C-428C-954C-E6E09760749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03576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D1391-3EB2-45DB-AA27-60A9FE3BD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239A09-DF3A-42CF-A532-54A70D7EA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4360F3-9110-4B5C-B7A6-C0CD18DBB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4333-F47C-4182-A71D-C7E6825B16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45675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2D6FF-68A7-4EA0-919D-F5E29ADCF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F7C56-DF8B-4080-B0F2-C3F494F81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18EAB-CFE0-4D24-82B3-F063C8175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792E-8CEB-4425-AAD9-DFABC9F54EB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2433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496AB4-2AFB-4CD2-94E3-21178D171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778BB-6760-43EC-8868-6C910D0C7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1D0376-C4F4-43A3-B2AE-3EE56AFB7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4B4C-F44E-49BD-BD5C-00899CB97FB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6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D6557-AE99-44E7-8647-F05E2E5B7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A49B4-5C5F-4A43-898B-C69606800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721E4-40AE-49A6-B2FA-752A1A976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B521-5C66-4641-9BB9-F7FE30A9D61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4169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B2695-A16F-498A-B050-AC5DB32DE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E3A9D-6F2D-4251-87C3-69A53917D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6B9D8-77B3-4CF1-9AED-20FFC51AD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25FE3-AF8A-4727-9816-8B6ADB4E4D4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80339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DCE5DA-9090-4D41-8F23-AA854891A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E550F7-D52C-44FF-B92D-5DCEEC675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03B810-2915-4081-8AF0-FA218715E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5077-5ADC-49A6-9D4F-33318BEC607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0553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D18E1B-F5D7-43A6-9D98-1B065947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288355-F94D-41A7-BE40-DD5108275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41D159-B368-4B8C-985E-840E5396C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E59C-BE0C-4388-8A69-07DF07B1C4B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109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FCC64-E126-416C-8AE9-7D1511221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51E2C5-E521-4F14-AF5A-C38DD7F0E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59247C-421F-43F5-B609-98F364DE2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E06F-77E6-43EA-B791-50CA64609EA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450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1FCB9-88CA-4C1E-91D5-A76766251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D0848-FBBB-4AC5-A87B-F0B3C9BAA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DE457-2FF4-4FD9-B312-05BF0D06A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F621-3C00-4E6A-8782-ED2D29C4FFE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25681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0E551-24FA-4CF8-BB74-52B6768EB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103C8-35CA-4A73-937A-F261335D9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93701-28C2-45EC-ABAA-FB90386D7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95BF-84C4-44D3-B0CA-B3AF33D3959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31391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37A53-28FF-4245-802A-1C203BE1A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A9C85E-D1CA-4B8F-B213-EF26494AE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FFA7C-DEB1-4CC7-ABC0-7C19E53D0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78CDF-7EEC-48D7-9524-18B1B753194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82402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91518-E4A4-4805-8227-AD1EDD4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4DFAB-5AC1-428B-AFF8-33E9F9958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763CC-72CE-47E4-ABA4-ADFAA8960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5A0F-554D-4209-974D-C6E735C8084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50230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045903-D71C-4E67-A07D-597E863A5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E24478-B931-47EF-9158-DDDB60418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A887F-81F4-4D45-87AE-EA23C6377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90CA-F8F6-4126-8AFE-1D228CE9E1D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56181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687A6-C229-4D6A-92B7-D43812E74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79192-2C78-40CD-A2C0-00B876433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7A6A7-B0F0-4CA4-ACFD-6E08633AB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C58B-6EE1-4B4C-ADD2-8DCC5C8CD6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473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58EA8-54F8-4810-8049-B1A87B2EE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9BBFD-7EA7-4D07-9701-4147E9C96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4B796-E009-4EF6-A17F-79398DEEE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CE9E6-547C-4B0E-A931-2ECB390B065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720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87AEE-45D9-4E4B-8578-8A8B6E04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A97B9-06D8-4EBF-A84F-62D82D9C9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DE4D0-6DF2-4BB1-8B91-5C098E8E9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C4DA-A01D-461A-8CAA-0FE347C44B1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666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E0A63-2AC4-4F36-9DB6-F4F1D7594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F3473-CC0D-4CB0-9590-8A22E0D58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188B0F-F34B-4348-B388-524CC9DF2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1210-FE83-49EA-ADAA-C314E04B9B9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5230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BBC624-2C76-4AF1-9AF0-6418B1EB3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CD195E-0881-4087-9285-21CB5B774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C57162-9F3B-41B4-9C92-3BC757717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0C5B-DE90-42B8-AA77-0CA340FB6EC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0303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67EBB7-8BA2-4650-985C-08D5AFE73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9E74CF-A1F1-431E-BC22-3822072D8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71AAB0-6182-4B95-82AD-B8AF0ECD7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8FC4-0B12-4A1D-AED9-EB3C3CCE595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5599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B8876C-DC8E-4541-AC5A-8495ECCA7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CCD19C-AD36-48F1-86F0-B6CFDB2F1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9A1E82-7B32-4CF7-B73F-3A6F109B1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D40C8-4DE8-45B8-8008-2B2D1A7247F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452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B79A-1BFD-491A-8DE6-0F92F3493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3A741-DC93-4FFD-8BF8-F70FCFE89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41C41-E551-4BD5-B83B-3551962D5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67E4-41D6-460C-9A36-C6F76A0658D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835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F8CF5A-B366-44BF-9F96-D45D36354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6EE5F9-1F24-43AA-AD6E-0C7ED54E2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CB25CB-AEC6-4327-952D-C80067217E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7DD368-FC94-4EA0-BF05-B1B86362A4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AC7858-6654-4442-A151-9A83B214DB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9D58ED-5017-4932-8AA0-CAF631B172B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A96B98C-6415-4975-B6C9-B7E93F2CF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9309DB1-E769-4CAF-AC5A-A5F8165DB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3649EF-9B7E-4C11-8058-FEA1BC6ACC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502E5E-8FF1-4634-BE4F-B135B6A147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7FF01A-6124-4949-AAD7-E13B3E66E6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E35AAF-7A87-4F6F-8D89-78ABF2CB013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7" r:id="rId1"/>
    <p:sldLayoutId id="2147488108" r:id="rId2"/>
    <p:sldLayoutId id="2147488109" r:id="rId3"/>
    <p:sldLayoutId id="2147488110" r:id="rId4"/>
    <p:sldLayoutId id="2147488111" r:id="rId5"/>
    <p:sldLayoutId id="2147488112" r:id="rId6"/>
    <p:sldLayoutId id="2147488113" r:id="rId7"/>
    <p:sldLayoutId id="2147488114" r:id="rId8"/>
    <p:sldLayoutId id="2147488115" r:id="rId9"/>
    <p:sldLayoutId id="2147488116" r:id="rId10"/>
    <p:sldLayoutId id="2147488117" r:id="rId11"/>
    <p:sldLayoutId id="2147488118" r:id="rId12"/>
    <p:sldLayoutId id="21474881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34668E-A7C3-46A1-B681-CB4FD9974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42063F-C2D0-4CCC-B6C8-1A950328A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9F3A8-57D3-4AA7-A99C-6965FB5B99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4E847C-D062-46E2-94CF-705ADC56FA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6F86EB-C3D6-4167-B328-603B77160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107B5C-0408-47F4-B0B0-6CBAE095429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4772573-6787-4354-96FB-28A87FDB1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CA409B2-950E-4436-9814-7C0208041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51EAFC-4579-47C1-B1F1-CD2BB3F9C7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161C03-B70D-47C4-A491-2B20464D02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E7FF53-7C64-46AD-825D-E23F0252D5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249EC4-6DC0-4742-A396-D26EB8E24FE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8" r:id="rId1"/>
    <p:sldLayoutId id="214748813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B360F3-521B-4DD7-95F0-3F3A67DFD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CA8ED6-D903-4889-98BE-159380F7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96EB66-1A8E-4FBD-AF9F-4348F0FBE1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2CB4B6-4A61-4629-AD30-061DAA9176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778F27-05F8-4C89-A326-2FD502EAA9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B21F22-D2E5-4CD0-B72D-5005237C08B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66CD36-7E6C-43DC-972A-6DDA266B1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3FBC2B-9E48-409D-9C00-907F10BAB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CCA42F-A9FD-4E1B-8954-52A0605CFD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C45217-F584-4A7D-9351-1F59AD2B6D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F7A38A-814C-4941-A0BC-0E3B9D6FB0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B0CC87-19E3-4189-831A-D4998CA9EA9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34" r:id="rId1"/>
    <p:sldLayoutId id="2147488135" r:id="rId2"/>
    <p:sldLayoutId id="2147488136" r:id="rId3"/>
    <p:sldLayoutId id="2147488137" r:id="rId4"/>
    <p:sldLayoutId id="2147488138" r:id="rId5"/>
    <p:sldLayoutId id="2147488139" r:id="rId6"/>
    <p:sldLayoutId id="2147488140" r:id="rId7"/>
    <p:sldLayoutId id="2147488141" r:id="rId8"/>
    <p:sldLayoutId id="2147488142" r:id="rId9"/>
    <p:sldLayoutId id="2147488143" r:id="rId10"/>
    <p:sldLayoutId id="2147488144" r:id="rId11"/>
    <p:sldLayoutId id="2147488145" r:id="rId12"/>
    <p:sldLayoutId id="21474881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slide" Target="slide5.xml"/><Relationship Id="rId19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hlinkClick r:id="" action="ppaction://noaction"/>
            <a:extLst>
              <a:ext uri="{FF2B5EF4-FFF2-40B4-BE49-F238E27FC236}">
                <a16:creationId xmlns:a16="http://schemas.microsoft.com/office/drawing/2014/main" id="{A6629137-0518-4FEF-ADD6-50495121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2"/>
          <a:stretch>
            <a:fillRect/>
          </a:stretch>
        </p:blipFill>
        <p:spPr bwMode="auto">
          <a:xfrm>
            <a:off x="6970713" y="2357438"/>
            <a:ext cx="18415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3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DCC4FF73-8953-4844-9BAA-6DCB96A5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" y="1400343"/>
            <a:ext cx="2257425" cy="2095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>
            <a:hlinkClick r:id="" action="ppaction://noaction"/>
            <a:extLst>
              <a:ext uri="{FF2B5EF4-FFF2-40B4-BE49-F238E27FC236}">
                <a16:creationId xmlns:a16="http://schemas.microsoft.com/office/drawing/2014/main" id="{3CD0C86B-466A-4DE3-B53C-AA55DE56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/>
          <a:stretch>
            <a:fillRect/>
          </a:stretch>
        </p:blipFill>
        <p:spPr bwMode="auto">
          <a:xfrm>
            <a:off x="5726113" y="4092575"/>
            <a:ext cx="15414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4">
            <a:hlinkClick r:id="" action="ppaction://noaction"/>
            <a:extLst>
              <a:ext uri="{FF2B5EF4-FFF2-40B4-BE49-F238E27FC236}">
                <a16:creationId xmlns:a16="http://schemas.microsoft.com/office/drawing/2014/main" id="{2E7992F6-3E1F-4057-865D-AFE973BE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30175"/>
            <a:ext cx="1476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>
            <a:extLst>
              <a:ext uri="{FF2B5EF4-FFF2-40B4-BE49-F238E27FC236}">
                <a16:creationId xmlns:a16="http://schemas.microsoft.com/office/drawing/2014/main" id="{39E6EA2C-D154-4686-B69C-79EFD85B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73" y="2188783"/>
            <a:ext cx="3622368" cy="34300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D826B8E1-02FD-4C52-9842-B13AF0CB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809750"/>
            <a:ext cx="1885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1F7E5354-FDFC-46F1-B181-20E2BFC4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438525"/>
            <a:ext cx="195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kstvak 1">
            <a:extLst>
              <a:ext uri="{FF2B5EF4-FFF2-40B4-BE49-F238E27FC236}">
                <a16:creationId xmlns:a16="http://schemas.microsoft.com/office/drawing/2014/main" id="{DCECC4FB-CCF7-47FC-BA6F-1AD36CDE9A8D}"/>
              </a:ext>
            </a:extLst>
          </p:cNvPr>
          <p:cNvSpPr txBox="1">
            <a:spLocks noChangeArrowheads="1"/>
          </p:cNvSpPr>
          <p:nvPr/>
        </p:nvSpPr>
        <p:spPr bwMode="auto">
          <a:xfrm rot="629561">
            <a:off x="3548063" y="2976563"/>
            <a:ext cx="14700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rgbClr val="800080"/>
                </a:solidFill>
              </a:rPr>
              <a:t>Tekst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rgbClr val="800080"/>
                </a:solidFill>
              </a:rPr>
              <a:t>Actief Lezen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30D497-7A5E-49A4-833A-D7EC286CA09A}"/>
              </a:ext>
            </a:extLst>
          </p:cNvPr>
          <p:cNvSpPr txBox="1"/>
          <p:nvPr/>
        </p:nvSpPr>
        <p:spPr>
          <a:xfrm rot="607245">
            <a:off x="3829050" y="2719388"/>
            <a:ext cx="1095375" cy="1809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nl-NL" dirty="0">
              <a:solidFill>
                <a:srgbClr val="FFCCFF"/>
              </a:solidFill>
            </a:endParaRPr>
          </a:p>
        </p:txBody>
      </p:sp>
      <p:pic>
        <p:nvPicPr>
          <p:cNvPr id="15371" name="Afbeelding 1">
            <a:hlinkClick r:id="" action="ppaction://noaction"/>
            <a:extLst>
              <a:ext uri="{FF2B5EF4-FFF2-40B4-BE49-F238E27FC236}">
                <a16:creationId xmlns:a16="http://schemas.microsoft.com/office/drawing/2014/main" id="{2E8906E3-46C9-440F-A28B-6512C33D91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784850"/>
            <a:ext cx="1598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Afbeelding 3">
            <a:hlinkClick r:id="rId4" action="ppaction://hlinksldjump"/>
            <a:extLst>
              <a:ext uri="{FF2B5EF4-FFF2-40B4-BE49-F238E27FC236}">
                <a16:creationId xmlns:a16="http://schemas.microsoft.com/office/drawing/2014/main" id="{1F694531-3C47-4F6C-B249-B28E9A2995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34950"/>
            <a:ext cx="18526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Afbeelding 4">
            <a:hlinkClick r:id="" action="ppaction://noaction"/>
            <a:extLst>
              <a:ext uri="{FF2B5EF4-FFF2-40B4-BE49-F238E27FC236}">
                <a16:creationId xmlns:a16="http://schemas.microsoft.com/office/drawing/2014/main" id="{035BEF3E-EA93-4BC1-A8CA-3F5CE462A2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787525"/>
            <a:ext cx="3482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Afbeelding 6">
            <a:hlinkClick r:id="" action="ppaction://noaction"/>
            <a:extLst>
              <a:ext uri="{FF2B5EF4-FFF2-40B4-BE49-F238E27FC236}">
                <a16:creationId xmlns:a16="http://schemas.microsoft.com/office/drawing/2014/main" id="{7C9A33A3-A78C-4001-ACC6-16683C24F5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249738"/>
            <a:ext cx="23987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Afbeelding 7">
            <a:hlinkClick r:id="" action="ppaction://noaction"/>
            <a:extLst>
              <a:ext uri="{FF2B5EF4-FFF2-40B4-BE49-F238E27FC236}">
                <a16:creationId xmlns:a16="http://schemas.microsoft.com/office/drawing/2014/main" id="{2C6BDCED-0C97-4B98-B871-FCCE05A5E5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9550"/>
          <a:stretch>
            <a:fillRect/>
          </a:stretch>
        </p:blipFill>
        <p:spPr bwMode="auto">
          <a:xfrm>
            <a:off x="2051050" y="5992813"/>
            <a:ext cx="1835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kstvak 3">
            <a:hlinkClick r:id="rId17" action="ppaction://hlinksldjump"/>
            <a:extLst>
              <a:ext uri="{FF2B5EF4-FFF2-40B4-BE49-F238E27FC236}">
                <a16:creationId xmlns:a16="http://schemas.microsoft.com/office/drawing/2014/main" id="{07B8E035-FED8-4374-8588-1C0216E2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1522413"/>
            <a:ext cx="50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/>
              <a:t>?</a:t>
            </a:r>
          </a:p>
        </p:txBody>
      </p:sp>
      <p:pic>
        <p:nvPicPr>
          <p:cNvPr id="15377" name="Afbeelding 4">
            <a:hlinkClick r:id="" action="ppaction://noaction"/>
            <a:extLst>
              <a:ext uri="{FF2B5EF4-FFF2-40B4-BE49-F238E27FC236}">
                <a16:creationId xmlns:a16="http://schemas.microsoft.com/office/drawing/2014/main" id="{91DADE2E-6C13-422E-9FCE-AF7A608655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246188"/>
            <a:ext cx="5540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Afbeelding 5">
            <a:hlinkClick r:id="rId17" action="ppaction://hlinksldjump"/>
            <a:extLst>
              <a:ext uri="{FF2B5EF4-FFF2-40B4-BE49-F238E27FC236}">
                <a16:creationId xmlns:a16="http://schemas.microsoft.com/office/drawing/2014/main" id="{9BB35D8B-3290-4FF6-839A-2C76EA89EC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67038"/>
            <a:ext cx="5540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Afbeelding 7">
            <a:hlinkClick r:id="" action="ppaction://noaction"/>
            <a:extLst>
              <a:ext uri="{FF2B5EF4-FFF2-40B4-BE49-F238E27FC236}">
                <a16:creationId xmlns:a16="http://schemas.microsoft.com/office/drawing/2014/main" id="{01372097-0362-445F-B6A9-6B86E440E8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434013"/>
            <a:ext cx="5540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Afbeelding 8">
            <a:hlinkClick r:id="" action="ppaction://noaction"/>
            <a:extLst>
              <a:ext uri="{FF2B5EF4-FFF2-40B4-BE49-F238E27FC236}">
                <a16:creationId xmlns:a16="http://schemas.microsoft.com/office/drawing/2014/main" id="{F33DA7D4-585B-4231-AD92-6837B9E667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803900"/>
            <a:ext cx="5556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Afbeelding 6">
            <a:hlinkClick r:id="" action="ppaction://noaction"/>
            <a:extLst>
              <a:ext uri="{FF2B5EF4-FFF2-40B4-BE49-F238E27FC236}">
                <a16:creationId xmlns:a16="http://schemas.microsoft.com/office/drawing/2014/main" id="{B728B753-6DEE-4AEE-AE5F-F8EFB0779C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3498850"/>
            <a:ext cx="554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Afbeelding 3">
            <a:hlinkClick r:id="" action="ppaction://noaction"/>
            <a:extLst>
              <a:ext uri="{FF2B5EF4-FFF2-40B4-BE49-F238E27FC236}">
                <a16:creationId xmlns:a16="http://schemas.microsoft.com/office/drawing/2014/main" id="{E81FEA63-9C54-4438-B9A9-093A87D8DA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886200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13">
            <a:hlinkClick r:id="" action="ppaction://noaction"/>
            <a:extLst>
              <a:ext uri="{FF2B5EF4-FFF2-40B4-BE49-F238E27FC236}">
                <a16:creationId xmlns:a16="http://schemas.microsoft.com/office/drawing/2014/main" id="{3CCF7E45-DBE6-426B-A329-10A1C798D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0229" b="18259"/>
          <a:stretch>
            <a:fillRect/>
          </a:stretch>
        </p:blipFill>
        <p:spPr bwMode="auto">
          <a:xfrm>
            <a:off x="5867400" y="6232525"/>
            <a:ext cx="1833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Afbeelding 5">
            <a:hlinkClick r:id="" action="ppaction://noaction"/>
            <a:extLst>
              <a:ext uri="{FF2B5EF4-FFF2-40B4-BE49-F238E27FC236}">
                <a16:creationId xmlns:a16="http://schemas.microsoft.com/office/drawing/2014/main" id="{F14E4A24-2A6E-436B-8684-5813697B24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4403725"/>
            <a:ext cx="18049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fbeelding 1">
            <a:extLst>
              <a:ext uri="{FF2B5EF4-FFF2-40B4-BE49-F238E27FC236}">
                <a16:creationId xmlns:a16="http://schemas.microsoft.com/office/drawing/2014/main" id="{37CF4F7E-FDC2-473B-B632-9F6F1917148A}"/>
              </a:ext>
            </a:extLst>
          </p:cNvPr>
          <p:cNvSpPr>
            <a:spLocks noChangeAspect="1"/>
          </p:cNvSpPr>
          <p:nvPr/>
        </p:nvSpPr>
        <p:spPr bwMode="auto">
          <a:xfrm>
            <a:off x="2124075" y="1700213"/>
            <a:ext cx="466725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35843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6EF755A4-7B75-4029-8B3C-97599949B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88913"/>
            <a:ext cx="33099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2E6D60D8-9DE6-4FF9-A171-36917562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56" y="1487508"/>
            <a:ext cx="3763293" cy="34933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DD20088F-2B5D-4355-9CB5-7C11F271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4868863"/>
            <a:ext cx="39592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DEB32386-286F-4EFE-8592-AD53535EC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l"/>
            <a:r>
              <a:rPr lang="nl-NL" altLang="nl-NL"/>
              <a:t>Waarom Voorspellen?</a:t>
            </a:r>
          </a:p>
        </p:txBody>
      </p:sp>
      <p:sp>
        <p:nvSpPr>
          <p:cNvPr id="24579" name="Tijdelijke aanduiding voor inhoud 2">
            <a:extLst>
              <a:ext uri="{FF2B5EF4-FFF2-40B4-BE49-F238E27FC236}">
                <a16:creationId xmlns:a16="http://schemas.microsoft.com/office/drawing/2014/main" id="{8816D72A-2D91-49F7-98CB-97005D8F0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8229600" cy="4525963"/>
          </a:xfrm>
        </p:spPr>
        <p:txBody>
          <a:bodyPr/>
          <a:lstStyle/>
          <a:p>
            <a:pPr lvl="1"/>
            <a:r>
              <a:rPr lang="nl-NL" altLang="nl-NL" sz="2800"/>
              <a:t>Ik ben benieuwd waar de tekst over gaat. Wat gaat de schrijver mij vertellen?</a:t>
            </a:r>
          </a:p>
          <a:p>
            <a:pPr lvl="1"/>
            <a:r>
              <a:rPr lang="nl-NL" altLang="nl-NL" sz="2800"/>
              <a:t>Ik word enthousiast om de tekst te gaan lezen.</a:t>
            </a:r>
          </a:p>
          <a:p>
            <a:pPr lvl="1"/>
            <a:r>
              <a:rPr lang="nl-NL" altLang="nl-NL" sz="2800"/>
              <a:t>Ik wil van tevoren bedenken wat ik al weet en waar de tekst over zou kunnen gaan, zodat ik de tekst makkelijker kan lezen en begrijpen</a:t>
            </a:r>
            <a:r>
              <a:rPr lang="nl-NL" altLang="nl-NL" sz="2400"/>
              <a:t>.</a:t>
            </a:r>
          </a:p>
        </p:txBody>
      </p:sp>
      <p:pic>
        <p:nvPicPr>
          <p:cNvPr id="37892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853E359D-A545-44DF-A212-8B13AF4E1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15888"/>
            <a:ext cx="33099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041F9EFC-9EC9-4820-93F6-1EBBF5427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-63500"/>
            <a:ext cx="8229600" cy="1143000"/>
          </a:xfrm>
        </p:spPr>
        <p:txBody>
          <a:bodyPr/>
          <a:lstStyle/>
          <a:p>
            <a:pPr algn="l"/>
            <a:r>
              <a:rPr lang="nl-NL" altLang="nl-NL"/>
              <a:t>Aanpak Voorspellen</a:t>
            </a:r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6DD46BF2-592E-43B5-B61D-DDF8034CDA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686800" cy="48958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/>
              <a:t>Ik lees de titel en de kopjes en kijk naar de plaatjes. Ik lees ook het onderschrift bij de plaatjes.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/>
              <a:t>Ik denk aan wat ik al weet.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/>
              <a:t>Ik bedenk wat de titel, de kopjes en de plaatjes met elkaar te maken hebben.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/>
              <a:t>Nu doe ik een voorspelling over de stukjes tekst.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altLang="nl-NL" sz="2200"/>
              <a:t> Dus ik denk dat dit stukje tekst mij gaat vertellen...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/>
              <a:t>Heb ik alle kopjes en plaatjes gezien? Dan bedenk ik wat de hele tekst mij gaat vertellen.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/>
              <a:t>Als ik een kopje niet begrijp, dan ga ik dat stukje heel precies lezen.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/>
              <a:t>Tijdens het lezen let ik erop of mijn voorspelling klopte.</a:t>
            </a:r>
            <a:endParaRPr lang="nl-NL" altLang="nl-NL" sz="2400">
              <a:solidFill>
                <a:srgbClr val="000000"/>
              </a:solidFill>
            </a:endParaRPr>
          </a:p>
          <a:p>
            <a:pPr lvl="1"/>
            <a:endParaRPr lang="nl-NL" altLang="nl-NL" sz="2400"/>
          </a:p>
          <a:p>
            <a:endParaRPr lang="nl-NL" altLang="nl-NL"/>
          </a:p>
        </p:txBody>
      </p:sp>
      <p:pic>
        <p:nvPicPr>
          <p:cNvPr id="39940" name="Afbeelding 3">
            <a:hlinkClick r:id="rId3" action="ppaction://hlinksldjump"/>
            <a:extLst>
              <a:ext uri="{FF2B5EF4-FFF2-40B4-BE49-F238E27FC236}">
                <a16:creationId xmlns:a16="http://schemas.microsoft.com/office/drawing/2014/main" id="{97F0099E-0812-4055-A688-DA46A3170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42875"/>
            <a:ext cx="3309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1316855B-0CBB-478B-B97E-464C17266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888" y="9525"/>
            <a:ext cx="8229600" cy="1143000"/>
          </a:xfrm>
        </p:spPr>
        <p:txBody>
          <a:bodyPr/>
          <a:lstStyle/>
          <a:p>
            <a:pPr algn="l"/>
            <a:r>
              <a:rPr lang="nl-NL" altLang="nl-NL" sz="2400"/>
              <a:t>Instructie leesaanpak in groepjes</a:t>
            </a:r>
            <a:br>
              <a:rPr lang="nl-NL" altLang="nl-NL" sz="2400"/>
            </a:br>
            <a:r>
              <a:rPr lang="nl-NL" altLang="nl-NL" sz="2400"/>
              <a:t>Voorspellen</a:t>
            </a:r>
          </a:p>
        </p:txBody>
      </p:sp>
      <p:sp>
        <p:nvSpPr>
          <p:cNvPr id="27651" name="Tijdelijke aanduiding voor inhoud 2">
            <a:extLst>
              <a:ext uri="{FF2B5EF4-FFF2-40B4-BE49-F238E27FC236}">
                <a16:creationId xmlns:a16="http://schemas.microsoft.com/office/drawing/2014/main" id="{2C9E7EF0-0A18-4A13-B89A-3A7953C9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lvl="1">
              <a:defRPr/>
            </a:pPr>
            <a:r>
              <a:rPr lang="nl-NL" altLang="nl-NL" sz="2000" dirty="0">
                <a:ea typeface="MS PGothic" panose="020B0600070205080204" pitchFamily="34" charset="-128"/>
              </a:rPr>
              <a:t>Eén leerling begint met het lezen van het eerste stukje.</a:t>
            </a:r>
          </a:p>
          <a:p>
            <a:pPr lvl="1">
              <a:defRPr/>
            </a:pPr>
            <a:r>
              <a:rPr lang="nl-NL" altLang="nl-NL" sz="2000" dirty="0">
                <a:ea typeface="MS PGothic" panose="020B0600070205080204" pitchFamily="34" charset="-128"/>
              </a:rPr>
              <a:t>De twee andere leerlingen letten op of de voorspelling klopt en bespreken dit. </a:t>
            </a:r>
            <a:r>
              <a:rPr lang="nl-NL" altLang="nl-NL" sz="2000" u="sng" dirty="0">
                <a:ea typeface="MS PGothic" panose="020B0600070205080204" pitchFamily="34" charset="-128"/>
              </a:rPr>
              <a:t>Geef dit met een krul of een kruis aan</a:t>
            </a:r>
            <a:r>
              <a:rPr lang="nl-NL" altLang="nl-NL" sz="2000" dirty="0">
                <a:ea typeface="MS PGothic" panose="020B0600070205080204" pitchFamily="34" charset="-128"/>
              </a:rPr>
              <a:t>. </a:t>
            </a:r>
          </a:p>
          <a:p>
            <a:pPr lvl="1">
              <a:defRPr/>
            </a:pPr>
            <a:r>
              <a:rPr lang="nl-NL" altLang="nl-NL" sz="2000" dirty="0">
                <a:ea typeface="MS PGothic" panose="020B0600070205080204" pitchFamily="34" charset="-128"/>
              </a:rPr>
              <a:t>Kun je nog een vraag stellen bij dit stukje? </a:t>
            </a:r>
            <a:r>
              <a:rPr lang="nl-NL" altLang="nl-NL" sz="2000" u="sng" dirty="0">
                <a:ea typeface="MS PGothic" panose="020B0600070205080204" pitchFamily="34" charset="-128"/>
              </a:rPr>
              <a:t>Schrijf de vraag op het werkblad</a:t>
            </a:r>
            <a:r>
              <a:rPr lang="nl-NL" altLang="nl-NL" sz="2000" dirty="0">
                <a:ea typeface="MS PGothic" panose="020B0600070205080204" pitchFamily="34" charset="-128"/>
              </a:rPr>
              <a:t> en lees het stukje nog een keer om het antwoord te vinden.</a:t>
            </a:r>
          </a:p>
          <a:p>
            <a:pPr lvl="1">
              <a:defRPr/>
            </a:pPr>
            <a:r>
              <a:rPr lang="nl-NL" altLang="nl-NL" sz="2000" dirty="0">
                <a:ea typeface="MS PGothic" panose="020B0600070205080204" pitchFamily="34" charset="-128"/>
              </a:rPr>
              <a:t>Snappen we dit stukje tekst? Leg aan elkaar uit waar het stukje over gaat. </a:t>
            </a:r>
            <a:r>
              <a:rPr lang="nl-NL" altLang="nl-NL" sz="2000" dirty="0">
                <a:solidFill>
                  <a:srgbClr val="000000"/>
                </a:solidFill>
                <a:ea typeface="+mn-ea"/>
                <a:cs typeface="+mn-cs"/>
              </a:rPr>
              <a:t>Hebben we een antwoord op de sleutelvraag? </a:t>
            </a:r>
            <a:r>
              <a:rPr lang="nl-NL" altLang="nl-NL" sz="2000" dirty="0">
                <a:ea typeface="MS PGothic" panose="020B0600070205080204" pitchFamily="34" charset="-128"/>
              </a:rPr>
              <a:t>Zo niet, dan lezen we het stukje opnieuw. (De leerkracht stelt hulpvragen.)</a:t>
            </a:r>
          </a:p>
          <a:p>
            <a:pPr lvl="1">
              <a:defRPr/>
            </a:pPr>
            <a:r>
              <a:rPr lang="nl-NL" altLang="nl-NL" sz="2000" dirty="0">
                <a:ea typeface="MS PGothic" panose="020B0600070205080204" pitchFamily="34" charset="-128"/>
              </a:rPr>
              <a:t>Wissel steeds van beurt, totdat je de hele tekst hebt gelezen.</a:t>
            </a:r>
          </a:p>
          <a:p>
            <a:pPr lvl="1">
              <a:defRPr/>
            </a:pPr>
            <a:r>
              <a:rPr lang="nl-NL" altLang="nl-NL" sz="2000" dirty="0">
                <a:ea typeface="MS PGothic" panose="020B0600070205080204" pitchFamily="34" charset="-128"/>
              </a:rPr>
              <a:t>We hebben alle stukjes gelezen. Snappen we de hele tekst? Wat was het leesdoel? Kunnen we nu vertellen wat daar gevraagd wordt?</a:t>
            </a:r>
          </a:p>
        </p:txBody>
      </p:sp>
      <p:sp>
        <p:nvSpPr>
          <p:cNvPr id="41988" name="Tekstvak 1">
            <a:extLst>
              <a:ext uri="{FF2B5EF4-FFF2-40B4-BE49-F238E27FC236}">
                <a16:creationId xmlns:a16="http://schemas.microsoft.com/office/drawing/2014/main" id="{6F7B230B-769E-4EC8-A2DE-DCF7BB5D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597025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41989" name="Tekstvak 3">
            <a:extLst>
              <a:ext uri="{FF2B5EF4-FFF2-40B4-BE49-F238E27FC236}">
                <a16:creationId xmlns:a16="http://schemas.microsoft.com/office/drawing/2014/main" id="{877672A0-8BBD-4B1B-A0FA-2E61C703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635375"/>
            <a:ext cx="361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000000"/>
                </a:solidFill>
              </a:rPr>
              <a:t>II</a:t>
            </a:r>
          </a:p>
        </p:txBody>
      </p:sp>
      <p:sp>
        <p:nvSpPr>
          <p:cNvPr id="41990" name="Tekstvak 4">
            <a:extLst>
              <a:ext uri="{FF2B5EF4-FFF2-40B4-BE49-F238E27FC236}">
                <a16:creationId xmlns:a16="http://schemas.microsoft.com/office/drawing/2014/main" id="{8C0F4B26-56AA-473F-A3DA-1758D80EE47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5775" y="5229225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000000"/>
                </a:solidFill>
              </a:rPr>
              <a:t>III</a:t>
            </a:r>
          </a:p>
        </p:txBody>
      </p:sp>
      <p:pic>
        <p:nvPicPr>
          <p:cNvPr id="41991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820C5E02-86C6-4130-B21D-85996A926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215900"/>
            <a:ext cx="3309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0EA11F5F3F7840AC790979E25DCEE8" ma:contentTypeVersion="7" ma:contentTypeDescription="Een nieuw document maken." ma:contentTypeScope="" ma:versionID="2dcfc0ec9e7d99492f154847fd419a60">
  <xsd:schema xmlns:xsd="http://www.w3.org/2001/XMLSchema" xmlns:xs="http://www.w3.org/2001/XMLSchema" xmlns:p="http://schemas.microsoft.com/office/2006/metadata/properties" xmlns:ns3="1eb1edbb-ffae-4e8b-a7b9-65c0e6caad90" targetNamespace="http://schemas.microsoft.com/office/2006/metadata/properties" ma:root="true" ma:fieldsID="4361c47982b8ea49acb0260bb7acb7d7" ns3:_="">
    <xsd:import namespace="1eb1edbb-ffae-4e8b-a7b9-65c0e6caad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1edbb-ffae-4e8b-a7b9-65c0e6caa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B9C99D-2519-42E0-B382-645CC07EF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1edbb-ffae-4e8b-a7b9-65c0e6caa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129B4E-3861-43BD-86DA-AB419996D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DE20A-438A-419E-819D-EE2A987BFB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5901</TotalTime>
  <Words>410</Words>
  <Application>Microsoft Office PowerPoint</Application>
  <PresentationFormat>Diavoorstelling (4:3)</PresentationFormat>
  <Paragraphs>38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6</vt:i4>
      </vt:variant>
      <vt:variant>
        <vt:lpstr>Diatitels</vt:lpstr>
      </vt:variant>
      <vt:variant>
        <vt:i4>5</vt:i4>
      </vt:variant>
    </vt:vector>
  </HeadingPairs>
  <TitlesOfParts>
    <vt:vector size="14" baseType="lpstr">
      <vt:lpstr>Arial</vt:lpstr>
      <vt:lpstr>Calibri</vt:lpstr>
      <vt:lpstr>Wingdings</vt:lpstr>
      <vt:lpstr>11_Presentation1</vt:lpstr>
      <vt:lpstr>4_Presentation1</vt:lpstr>
      <vt:lpstr>12_Presentation1</vt:lpstr>
      <vt:lpstr>13_Presentation1</vt:lpstr>
      <vt:lpstr>14_Presentation1</vt:lpstr>
      <vt:lpstr>5_Presentation1</vt:lpstr>
      <vt:lpstr>PowerPoint-presentatie</vt:lpstr>
      <vt:lpstr>PowerPoint-presentatie</vt:lpstr>
      <vt:lpstr>Waarom Voorspellen?</vt:lpstr>
      <vt:lpstr>Aanpak Voorspellen</vt:lpstr>
      <vt:lpstr>Instructie leesaanpak in groepjes Voorspellen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Ernst Keijsers</dc:creator>
  <cp:lastModifiedBy>Gert Duin</cp:lastModifiedBy>
  <cp:revision>649</cp:revision>
  <cp:lastPrinted>2017-03-15T08:54:36Z</cp:lastPrinted>
  <dcterms:created xsi:type="dcterms:W3CDTF">2005-09-13T06:19:00Z</dcterms:created>
  <dcterms:modified xsi:type="dcterms:W3CDTF">2020-04-02T09:14:30Z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0x010100A00EA11F5F3F7840AC790979E25DCEE8</vt:lpwstr>
  </property>
</Properties>
</file>