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2" r:id="rId4"/>
    <p:sldMasterId id="2147485520" r:id="rId5"/>
    <p:sldMasterId id="2147485546" r:id="rId6"/>
    <p:sldMasterId id="2147485574" r:id="rId7"/>
    <p:sldMasterId id="2147485606" r:id="rId8"/>
    <p:sldMasterId id="2147485640" r:id="rId9"/>
  </p:sldMasterIdLst>
  <p:notesMasterIdLst>
    <p:notesMasterId r:id="rId16"/>
  </p:notesMasterIdLst>
  <p:handoutMasterIdLst>
    <p:handoutMasterId r:id="rId17"/>
  </p:handoutMasterIdLst>
  <p:sldIdLst>
    <p:sldId id="607" r:id="rId10"/>
    <p:sldId id="589" r:id="rId11"/>
    <p:sldId id="590" r:id="rId12"/>
    <p:sldId id="593" r:id="rId13"/>
    <p:sldId id="591" r:id="rId14"/>
    <p:sldId id="592" r:id="rId15"/>
  </p:sldIdLst>
  <p:sldSz cx="9144000" cy="6858000" type="screen4x3"/>
  <p:notesSz cx="6669088"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9900"/>
    <a:srgbClr val="FFCCFF"/>
    <a:srgbClr val="AAF4ED"/>
    <a:srgbClr val="009900"/>
    <a:srgbClr val="006699"/>
    <a:srgbClr val="0066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31EAAA-D24D-4490-9E8C-780168E423A3}" v="4" dt="2020-02-07T14:17:47.09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87209" autoAdjust="0"/>
  </p:normalViewPr>
  <p:slideViewPr>
    <p:cSldViewPr>
      <p:cViewPr varScale="1">
        <p:scale>
          <a:sx n="88" d="100"/>
          <a:sy n="88" d="100"/>
        </p:scale>
        <p:origin x="10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546"/>
    </p:cViewPr>
  </p:sorterViewPr>
  <p:notesViewPr>
    <p:cSldViewPr>
      <p:cViewPr varScale="1">
        <p:scale>
          <a:sx n="55" d="100"/>
          <a:sy n="55" d="100"/>
        </p:scale>
        <p:origin x="-2664" y="-10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5" Type="http://schemas.openxmlformats.org/officeDocument/2006/relationships/slideMaster" Target="slideMasters/slideMaster2.xml"/><Relationship Id="rId15" Type="http://schemas.openxmlformats.org/officeDocument/2006/relationships/slide" Target="slides/slide6.xml"/><Relationship Id="rId10" Type="http://schemas.openxmlformats.org/officeDocument/2006/relationships/slide" Target="slides/slide1.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6DB87492-4ED6-499D-A585-2CDA8C70B9D6}"/>
              </a:ext>
            </a:extLst>
          </p:cNvPr>
          <p:cNvSpPr>
            <a:spLocks noGrp="1"/>
          </p:cNvSpPr>
          <p:nvPr>
            <p:ph type="sldNum" sz="quarter" idx="3"/>
          </p:nvPr>
        </p:nvSpPr>
        <p:spPr>
          <a:xfrm>
            <a:off x="3776663" y="9428163"/>
            <a:ext cx="2890837"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D95C117-36BE-444F-AC97-E3E1198AB58C}"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1C5FC04-E171-4B84-A765-4AD63EAA41A6}"/>
              </a:ext>
            </a:extLst>
          </p:cNvPr>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17411" name="Rectangle 3">
            <a:extLst>
              <a:ext uri="{FF2B5EF4-FFF2-40B4-BE49-F238E27FC236}">
                <a16:creationId xmlns:a16="http://schemas.microsoft.com/office/drawing/2014/main" id="{1D495B6C-5476-4637-B65B-D7DA76FBFAAF}"/>
              </a:ext>
            </a:extLst>
          </p:cNvPr>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fld id="{84FAE497-91DF-40DD-9D6C-7FDBA497D3DE}" type="datetimeFigureOut">
              <a:rPr lang="nl-NL"/>
              <a:pPr>
                <a:defRPr/>
              </a:pPr>
              <a:t>2-4-2020</a:t>
            </a:fld>
            <a:endParaRPr lang="nl-NL"/>
          </a:p>
        </p:txBody>
      </p:sp>
      <p:sp>
        <p:nvSpPr>
          <p:cNvPr id="13316" name="Rectangle 4">
            <a:extLst>
              <a:ext uri="{FF2B5EF4-FFF2-40B4-BE49-F238E27FC236}">
                <a16:creationId xmlns:a16="http://schemas.microsoft.com/office/drawing/2014/main" id="{3CCE332E-EA5A-4266-AE40-EDCCE27CF0BF}"/>
              </a:ext>
            </a:extLst>
          </p:cNvPr>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a:extLst>
              <a:ext uri="{FF2B5EF4-FFF2-40B4-BE49-F238E27FC236}">
                <a16:creationId xmlns:a16="http://schemas.microsoft.com/office/drawing/2014/main" id="{E31E6644-EC97-4400-9073-15B03944D276}"/>
              </a:ext>
            </a:extLst>
          </p:cNvPr>
          <p:cNvSpPr>
            <a:spLocks noGrp="1" noChangeArrowheads="1"/>
          </p:cNvSpPr>
          <p:nvPr>
            <p:ph type="body" sz="quarter" idx="3"/>
          </p:nvPr>
        </p:nvSpPr>
        <p:spPr bwMode="auto">
          <a:xfrm>
            <a:off x="666750" y="4716463"/>
            <a:ext cx="5335588" cy="44656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17414" name="Rectangle 6">
            <a:extLst>
              <a:ext uri="{FF2B5EF4-FFF2-40B4-BE49-F238E27FC236}">
                <a16:creationId xmlns:a16="http://schemas.microsoft.com/office/drawing/2014/main" id="{5242C9EC-521B-4EE8-BE2B-A2FBE39FADDA}"/>
              </a:ext>
            </a:extLst>
          </p:cNvPr>
          <p:cNvSpPr>
            <a:spLocks noGrp="1" noChangeArrowheads="1"/>
          </p:cNvSpPr>
          <p:nvPr>
            <p:ph type="ftr" sz="quarter" idx="4"/>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17415" name="Rectangle 7">
            <a:extLst>
              <a:ext uri="{FF2B5EF4-FFF2-40B4-BE49-F238E27FC236}">
                <a16:creationId xmlns:a16="http://schemas.microsoft.com/office/drawing/2014/main" id="{F2FEA6C2-5052-4928-A6A3-77AEC1457BC6}"/>
              </a:ext>
            </a:extLst>
          </p:cNvPr>
          <p:cNvSpPr>
            <a:spLocks noGrp="1" noChangeArrowheads="1"/>
          </p:cNvSpPr>
          <p:nvPr>
            <p:ph type="sldNum" sz="quarter" idx="5"/>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B9C99AE-185E-494C-AE57-912F6232C9C5}"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jdelijke aanduiding voor dia-afbeelding 1">
            <a:extLst>
              <a:ext uri="{FF2B5EF4-FFF2-40B4-BE49-F238E27FC236}">
                <a16:creationId xmlns:a16="http://schemas.microsoft.com/office/drawing/2014/main" id="{278EB7A5-D264-453A-BDFC-0EF688220140}"/>
              </a:ext>
            </a:extLst>
          </p:cNvPr>
          <p:cNvSpPr>
            <a:spLocks noGrp="1" noRot="1" noChangeAspect="1" noChangeArrowheads="1" noTextEdit="1"/>
          </p:cNvSpPr>
          <p:nvPr>
            <p:ph type="sldImg"/>
          </p:nvPr>
        </p:nvSpPr>
        <p:spPr>
          <a:ln/>
        </p:spPr>
      </p:sp>
      <p:sp>
        <p:nvSpPr>
          <p:cNvPr id="16387" name="Tijdelijke aanduiding voor notities 2">
            <a:extLst>
              <a:ext uri="{FF2B5EF4-FFF2-40B4-BE49-F238E27FC236}">
                <a16:creationId xmlns:a16="http://schemas.microsoft.com/office/drawing/2014/main" id="{334EA289-C6F8-457D-BC6A-09042149CF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t>Navigeren naar een aanpak: klik op het betreffende poppetje.</a:t>
            </a:r>
          </a:p>
          <a:p>
            <a:r>
              <a:rPr lang="nl-NL" altLang="nl-NL"/>
              <a:t>Navigeren naar de leesinstructie: klik op de betreffende tekst.</a:t>
            </a:r>
          </a:p>
          <a:p>
            <a:r>
              <a:rPr lang="nl-NL" altLang="nl-NL"/>
              <a:t>Navigeren naar het waarom van een strategie: klik op het vraagteken.</a:t>
            </a:r>
          </a:p>
        </p:txBody>
      </p:sp>
      <p:sp>
        <p:nvSpPr>
          <p:cNvPr id="16388" name="Tijdelijke aanduiding voor dianummer 3">
            <a:extLst>
              <a:ext uri="{FF2B5EF4-FFF2-40B4-BE49-F238E27FC236}">
                <a16:creationId xmlns:a16="http://schemas.microsoft.com/office/drawing/2014/main" id="{14CDEBB9-A186-47B2-99E7-F126102B94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19B7750-CF38-433D-92B3-F6FC52C96335}" type="slidenum">
              <a:rPr lang="nl-NL" altLang="nl-NL" smtClean="0"/>
              <a:pPr/>
              <a:t>1</a:t>
            </a:fld>
            <a:endParaRPr lang="nl-NL" alt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jdelijke aanduiding voor dia-afbeelding 1">
            <a:extLst>
              <a:ext uri="{FF2B5EF4-FFF2-40B4-BE49-F238E27FC236}">
                <a16:creationId xmlns:a16="http://schemas.microsoft.com/office/drawing/2014/main" id="{2E00713B-DC38-47CF-9555-575FAB4D5E77}"/>
              </a:ext>
            </a:extLst>
          </p:cNvPr>
          <p:cNvSpPr>
            <a:spLocks noGrp="1" noRot="1" noChangeAspect="1" noChangeArrowheads="1" noTextEdit="1"/>
          </p:cNvSpPr>
          <p:nvPr>
            <p:ph type="sldImg"/>
          </p:nvPr>
        </p:nvSpPr>
        <p:spPr>
          <a:ln/>
        </p:spPr>
      </p:sp>
      <p:sp>
        <p:nvSpPr>
          <p:cNvPr id="45059" name="Tijdelijke aanduiding voor notities 2">
            <a:extLst>
              <a:ext uri="{FF2B5EF4-FFF2-40B4-BE49-F238E27FC236}">
                <a16:creationId xmlns:a16="http://schemas.microsoft.com/office/drawing/2014/main" id="{EC58DF4F-FD67-4C43-B4A7-BD2A2F7204E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45060" name="Tijdelijke aanduiding voor dianummer 3">
            <a:extLst>
              <a:ext uri="{FF2B5EF4-FFF2-40B4-BE49-F238E27FC236}">
                <a16:creationId xmlns:a16="http://schemas.microsoft.com/office/drawing/2014/main" id="{BF425279-E8C9-4EED-830A-8E948BBEE09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EE6A6B9-268F-4288-891A-CFF38E2334B0}" type="slidenum">
              <a:rPr lang="nl-NL" altLang="nl-NL" smtClean="0"/>
              <a:pPr/>
              <a:t>2</a:t>
            </a:fld>
            <a:endParaRPr lang="nl-NL" alt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jdelijke aanduiding voor dia-afbeelding 1">
            <a:extLst>
              <a:ext uri="{FF2B5EF4-FFF2-40B4-BE49-F238E27FC236}">
                <a16:creationId xmlns:a16="http://schemas.microsoft.com/office/drawing/2014/main" id="{4F528142-CEC1-4E87-9161-405987583BF0}"/>
              </a:ext>
            </a:extLst>
          </p:cNvPr>
          <p:cNvSpPr>
            <a:spLocks noGrp="1" noRot="1" noChangeAspect="1" noChangeArrowheads="1" noTextEdit="1"/>
          </p:cNvSpPr>
          <p:nvPr>
            <p:ph type="sldImg"/>
          </p:nvPr>
        </p:nvSpPr>
        <p:spPr>
          <a:ln/>
        </p:spPr>
      </p:sp>
      <p:sp>
        <p:nvSpPr>
          <p:cNvPr id="47107" name="Tijdelijke aanduiding voor notities 2">
            <a:extLst>
              <a:ext uri="{FF2B5EF4-FFF2-40B4-BE49-F238E27FC236}">
                <a16:creationId xmlns:a16="http://schemas.microsoft.com/office/drawing/2014/main" id="{1C510D03-42DB-49A1-959D-65F00443770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47108" name="Tijdelijke aanduiding voor dianummer 3">
            <a:extLst>
              <a:ext uri="{FF2B5EF4-FFF2-40B4-BE49-F238E27FC236}">
                <a16:creationId xmlns:a16="http://schemas.microsoft.com/office/drawing/2014/main" id="{05551A76-504B-4BA6-9B35-CB86160CF5A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FCDB40E-BB75-4BEE-B600-52145D630525}" type="slidenum">
              <a:rPr lang="nl-NL" altLang="nl-NL" smtClean="0"/>
              <a:pPr/>
              <a:t>3</a:t>
            </a:fld>
            <a:endParaRPr lang="nl-NL" altLang="nl-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jdelijke aanduiding voor dia-afbeelding 1">
            <a:extLst>
              <a:ext uri="{FF2B5EF4-FFF2-40B4-BE49-F238E27FC236}">
                <a16:creationId xmlns:a16="http://schemas.microsoft.com/office/drawing/2014/main" id="{35B55CAF-0DBB-4784-8998-6412E0A90F7E}"/>
              </a:ext>
            </a:extLst>
          </p:cNvPr>
          <p:cNvSpPr>
            <a:spLocks noGrp="1" noRot="1" noChangeAspect="1" noChangeArrowheads="1" noTextEdit="1"/>
          </p:cNvSpPr>
          <p:nvPr>
            <p:ph type="sldImg"/>
          </p:nvPr>
        </p:nvSpPr>
        <p:spPr>
          <a:ln/>
        </p:spPr>
      </p:sp>
      <p:sp>
        <p:nvSpPr>
          <p:cNvPr id="49155" name="Tijdelijke aanduiding voor notities 2">
            <a:extLst>
              <a:ext uri="{FF2B5EF4-FFF2-40B4-BE49-F238E27FC236}">
                <a16:creationId xmlns:a16="http://schemas.microsoft.com/office/drawing/2014/main" id="{D75B551B-98AF-49B9-85CD-9222BD757F2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49156" name="Tijdelijke aanduiding voor dianummer 3">
            <a:extLst>
              <a:ext uri="{FF2B5EF4-FFF2-40B4-BE49-F238E27FC236}">
                <a16:creationId xmlns:a16="http://schemas.microsoft.com/office/drawing/2014/main" id="{31016F6B-1AA5-4C6C-A1DF-E572FFE1242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33E174A-81F4-427E-89CD-21CCD3D08399}" type="slidenum">
              <a:rPr lang="nl-NL" altLang="nl-NL" smtClean="0"/>
              <a:pPr/>
              <a:t>4</a:t>
            </a:fld>
            <a:endParaRPr lang="nl-NL" altLang="nl-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jdelijke aanduiding voor dia-afbeelding 1">
            <a:extLst>
              <a:ext uri="{FF2B5EF4-FFF2-40B4-BE49-F238E27FC236}">
                <a16:creationId xmlns:a16="http://schemas.microsoft.com/office/drawing/2014/main" id="{8071336F-1593-482F-8273-B58462401E8B}"/>
              </a:ext>
            </a:extLst>
          </p:cNvPr>
          <p:cNvSpPr>
            <a:spLocks noGrp="1" noRot="1" noChangeAspect="1" noChangeArrowheads="1" noTextEdit="1"/>
          </p:cNvSpPr>
          <p:nvPr>
            <p:ph type="sldImg"/>
          </p:nvPr>
        </p:nvSpPr>
        <p:spPr>
          <a:ln/>
        </p:spPr>
      </p:sp>
      <p:sp>
        <p:nvSpPr>
          <p:cNvPr id="51203" name="Tijdelijke aanduiding voor notities 2">
            <a:extLst>
              <a:ext uri="{FF2B5EF4-FFF2-40B4-BE49-F238E27FC236}">
                <a16:creationId xmlns:a16="http://schemas.microsoft.com/office/drawing/2014/main" id="{D28DACC6-C5CF-4E84-BA29-4B706459CDB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51204" name="Tijdelijke aanduiding voor dianummer 3">
            <a:extLst>
              <a:ext uri="{FF2B5EF4-FFF2-40B4-BE49-F238E27FC236}">
                <a16:creationId xmlns:a16="http://schemas.microsoft.com/office/drawing/2014/main" id="{BF6E2635-9A00-42BF-89E0-8B60CE89BF5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EED6A12-5F46-4D9A-88AF-8D86353D1E66}" type="slidenum">
              <a:rPr lang="nl-NL" altLang="nl-NL" smtClean="0"/>
              <a:pPr/>
              <a:t>5</a:t>
            </a:fld>
            <a:endParaRPr lang="nl-NL" alt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jdelijke aanduiding voor dia-afbeelding 1">
            <a:extLst>
              <a:ext uri="{FF2B5EF4-FFF2-40B4-BE49-F238E27FC236}">
                <a16:creationId xmlns:a16="http://schemas.microsoft.com/office/drawing/2014/main" id="{6C90BE11-21F1-4F81-A6BE-EFF009810344}"/>
              </a:ext>
            </a:extLst>
          </p:cNvPr>
          <p:cNvSpPr>
            <a:spLocks noGrp="1" noRot="1" noChangeAspect="1" noChangeArrowheads="1" noTextEdit="1"/>
          </p:cNvSpPr>
          <p:nvPr>
            <p:ph type="sldImg"/>
          </p:nvPr>
        </p:nvSpPr>
        <p:spPr>
          <a:ln/>
        </p:spPr>
      </p:sp>
      <p:sp>
        <p:nvSpPr>
          <p:cNvPr id="53251" name="Tijdelijke aanduiding voor notities 2">
            <a:extLst>
              <a:ext uri="{FF2B5EF4-FFF2-40B4-BE49-F238E27FC236}">
                <a16:creationId xmlns:a16="http://schemas.microsoft.com/office/drawing/2014/main" id="{6B4FD091-DD14-4393-B6B5-11F8201865F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53252" name="Tijdelijke aanduiding voor dianummer 3">
            <a:extLst>
              <a:ext uri="{FF2B5EF4-FFF2-40B4-BE49-F238E27FC236}">
                <a16:creationId xmlns:a16="http://schemas.microsoft.com/office/drawing/2014/main" id="{18502427-252A-4B45-8E82-A806DBCB7B1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9E0DC46-2E7B-4B20-B7EF-14C333A84FE7}" type="slidenum">
              <a:rPr lang="nl-NL" altLang="nl-NL" smtClean="0"/>
              <a:pPr/>
              <a:t>6</a:t>
            </a:fld>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8A4007-0A57-40F6-A120-D72D94C4EF3E}"/>
              </a:ext>
            </a:extLst>
          </p:cNvPr>
          <p:cNvSpPr>
            <a:spLocks noGrp="1"/>
          </p:cNvSpPr>
          <p:nvPr>
            <p:ph type="ctrTitle"/>
          </p:nvPr>
        </p:nvSpPr>
        <p:spPr>
          <a:xfrm>
            <a:off x="1143000" y="1122363"/>
            <a:ext cx="6858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0367AEF-1F4C-4E6B-A12A-1375114E386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58F7EC2-296F-44FC-99A0-0C83851E8417}"/>
              </a:ext>
            </a:extLst>
          </p:cNvPr>
          <p:cNvSpPr>
            <a:spLocks noGrp="1"/>
          </p:cNvSpPr>
          <p:nvPr>
            <p:ph type="dt" sz="half" idx="10"/>
          </p:nvPr>
        </p:nvSpPr>
        <p:spPr/>
        <p:txBody>
          <a:bodyPr/>
          <a:lstStyle/>
          <a:p>
            <a:pPr>
              <a:defRPr/>
            </a:pPr>
            <a:endParaRPr lang="en-US"/>
          </a:p>
        </p:txBody>
      </p:sp>
      <p:sp>
        <p:nvSpPr>
          <p:cNvPr id="5" name="Tijdelijke aanduiding voor voettekst 4">
            <a:extLst>
              <a:ext uri="{FF2B5EF4-FFF2-40B4-BE49-F238E27FC236}">
                <a16:creationId xmlns:a16="http://schemas.microsoft.com/office/drawing/2014/main" id="{90A50D47-45A4-4FE3-AF7D-3DDF4D2B4C84}"/>
              </a:ext>
            </a:extLst>
          </p:cNvPr>
          <p:cNvSpPr>
            <a:spLocks noGrp="1"/>
          </p:cNvSpPr>
          <p:nvPr>
            <p:ph type="ftr" sz="quarter" idx="11"/>
          </p:nvPr>
        </p:nvSpPr>
        <p:spPr/>
        <p:txBody>
          <a:bodyPr/>
          <a:lstStyle/>
          <a:p>
            <a:pPr>
              <a:defRPr/>
            </a:pPr>
            <a:endParaRPr lang="en-US"/>
          </a:p>
        </p:txBody>
      </p:sp>
      <p:sp>
        <p:nvSpPr>
          <p:cNvPr id="6" name="Tijdelijke aanduiding voor dianummer 5">
            <a:extLst>
              <a:ext uri="{FF2B5EF4-FFF2-40B4-BE49-F238E27FC236}">
                <a16:creationId xmlns:a16="http://schemas.microsoft.com/office/drawing/2014/main" id="{D17AA9BE-D3C4-4874-B51D-C19598BB920B}"/>
              </a:ext>
            </a:extLst>
          </p:cNvPr>
          <p:cNvSpPr>
            <a:spLocks noGrp="1"/>
          </p:cNvSpPr>
          <p:nvPr>
            <p:ph type="sldNum" sz="quarter" idx="12"/>
          </p:nvPr>
        </p:nvSpPr>
        <p:spPr/>
        <p:txBody>
          <a:bodyPr/>
          <a:lstStyle/>
          <a:p>
            <a:pPr>
              <a:defRPr/>
            </a:pPr>
            <a:fld id="{709D58ED-5017-4932-8AA0-CAF631B172BD}" type="slidenum">
              <a:rPr lang="en-US" altLang="nl-NL"/>
              <a:pPr>
                <a:defRPr/>
              </a:pPr>
              <a:t>‹nr.›</a:t>
            </a:fld>
            <a:endParaRPr lang="en-US" altLang="nl-NL"/>
          </a:p>
        </p:txBody>
      </p:sp>
    </p:spTree>
    <p:extLst>
      <p:ext uri="{BB962C8B-B14F-4D97-AF65-F5344CB8AC3E}">
        <p14:creationId xmlns:p14="http://schemas.microsoft.com/office/powerpoint/2010/main" val="1036102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B71E6978-5A45-4378-AA91-E59E333B3D6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4ED8454-4EF9-4C6C-9593-6B3918B0DE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0081346-24F3-4D97-8665-5A6E4555CC45}"/>
              </a:ext>
            </a:extLst>
          </p:cNvPr>
          <p:cNvSpPr>
            <a:spLocks noGrp="1" noChangeArrowheads="1"/>
          </p:cNvSpPr>
          <p:nvPr>
            <p:ph type="sldNum" sz="quarter" idx="12"/>
          </p:nvPr>
        </p:nvSpPr>
        <p:spPr>
          <a:ln/>
        </p:spPr>
        <p:txBody>
          <a:bodyPr/>
          <a:lstStyle>
            <a:lvl1pPr>
              <a:defRPr/>
            </a:lvl1pPr>
          </a:lstStyle>
          <a:p>
            <a:pPr>
              <a:defRPr/>
            </a:pPr>
            <a:fld id="{A1883E2B-92C2-451D-BD4F-B65352D4639D}" type="slidenum">
              <a:rPr lang="en-US" altLang="nl-NL"/>
              <a:pPr>
                <a:defRPr/>
              </a:pPr>
              <a:t>‹nr.›</a:t>
            </a:fld>
            <a:endParaRPr lang="en-US" altLang="nl-NL"/>
          </a:p>
        </p:txBody>
      </p:sp>
    </p:spTree>
    <p:extLst>
      <p:ext uri="{BB962C8B-B14F-4D97-AF65-F5344CB8AC3E}">
        <p14:creationId xmlns:p14="http://schemas.microsoft.com/office/powerpoint/2010/main" val="380131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586167B0-8DE5-45FF-8D64-9B0B6666FF4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9A83867-8124-4F1A-BF7D-32F3BB1CEF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FEB1996-4015-49F5-A470-F6593F895BFF}"/>
              </a:ext>
            </a:extLst>
          </p:cNvPr>
          <p:cNvSpPr>
            <a:spLocks noGrp="1" noChangeArrowheads="1"/>
          </p:cNvSpPr>
          <p:nvPr>
            <p:ph type="sldNum" sz="quarter" idx="12"/>
          </p:nvPr>
        </p:nvSpPr>
        <p:spPr>
          <a:ln/>
        </p:spPr>
        <p:txBody>
          <a:bodyPr/>
          <a:lstStyle>
            <a:lvl1pPr>
              <a:defRPr/>
            </a:lvl1pPr>
          </a:lstStyle>
          <a:p>
            <a:pPr>
              <a:defRPr/>
            </a:pPr>
            <a:fld id="{F262DAF6-D26E-4787-A2E6-871D77802F05}" type="slidenum">
              <a:rPr lang="en-US" altLang="nl-NL"/>
              <a:pPr>
                <a:defRPr/>
              </a:pPr>
              <a:t>‹nr.›</a:t>
            </a:fld>
            <a:endParaRPr lang="en-US" altLang="nl-NL"/>
          </a:p>
        </p:txBody>
      </p:sp>
    </p:spTree>
    <p:extLst>
      <p:ext uri="{BB962C8B-B14F-4D97-AF65-F5344CB8AC3E}">
        <p14:creationId xmlns:p14="http://schemas.microsoft.com/office/powerpoint/2010/main" val="78820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A0928620-7CEC-472C-8B59-53AC2435127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114DCD7-4D0C-4C81-942A-11D439A3D3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C21B0A-DB56-4111-88B1-E2FB5347DC45}"/>
              </a:ext>
            </a:extLst>
          </p:cNvPr>
          <p:cNvSpPr>
            <a:spLocks noGrp="1" noChangeArrowheads="1"/>
          </p:cNvSpPr>
          <p:nvPr>
            <p:ph type="sldNum" sz="quarter" idx="12"/>
          </p:nvPr>
        </p:nvSpPr>
        <p:spPr>
          <a:ln/>
        </p:spPr>
        <p:txBody>
          <a:bodyPr/>
          <a:lstStyle>
            <a:lvl1pPr>
              <a:defRPr/>
            </a:lvl1pPr>
          </a:lstStyle>
          <a:p>
            <a:pPr>
              <a:defRPr/>
            </a:pPr>
            <a:fld id="{6D05C041-7E81-4246-AC4A-755C9031CA78}" type="slidenum">
              <a:rPr lang="en-US" altLang="nl-NL"/>
              <a:pPr>
                <a:defRPr/>
              </a:pPr>
              <a:t>‹nr.›</a:t>
            </a:fld>
            <a:endParaRPr lang="en-US" altLang="nl-NL"/>
          </a:p>
        </p:txBody>
      </p:sp>
    </p:spTree>
    <p:extLst>
      <p:ext uri="{BB962C8B-B14F-4D97-AF65-F5344CB8AC3E}">
        <p14:creationId xmlns:p14="http://schemas.microsoft.com/office/powerpoint/2010/main" val="105682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abel 2"/>
          <p:cNvSpPr>
            <a:spLocks noGrp="1"/>
          </p:cNvSpPr>
          <p:nvPr>
            <p:ph type="tbl" idx="1"/>
          </p:nvPr>
        </p:nvSpPr>
        <p:spPr>
          <a:xfrm>
            <a:off x="457200" y="1600200"/>
            <a:ext cx="8229600" cy="4525963"/>
          </a:xfrm>
        </p:spPr>
        <p:txBody>
          <a:bodyPr/>
          <a:lstStyle/>
          <a:p>
            <a:pPr lvl="0"/>
            <a:endParaRPr lang="nl-NL" noProof="0"/>
          </a:p>
        </p:txBody>
      </p:sp>
      <p:sp>
        <p:nvSpPr>
          <p:cNvPr id="4" name="Rectangle 4">
            <a:extLst>
              <a:ext uri="{FF2B5EF4-FFF2-40B4-BE49-F238E27FC236}">
                <a16:creationId xmlns:a16="http://schemas.microsoft.com/office/drawing/2014/main" id="{A6F7FE30-DCF0-4C75-878F-80855C99701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803230-6CF8-44BE-8B17-9B9081A7109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1733A0-5766-4DBF-A884-7D2E5FE4C314}"/>
              </a:ext>
            </a:extLst>
          </p:cNvPr>
          <p:cNvSpPr>
            <a:spLocks noGrp="1" noChangeArrowheads="1"/>
          </p:cNvSpPr>
          <p:nvPr>
            <p:ph type="sldNum" sz="quarter" idx="12"/>
          </p:nvPr>
        </p:nvSpPr>
        <p:spPr>
          <a:ln/>
        </p:spPr>
        <p:txBody>
          <a:bodyPr/>
          <a:lstStyle>
            <a:lvl1pPr>
              <a:defRPr/>
            </a:lvl1pPr>
          </a:lstStyle>
          <a:p>
            <a:pPr>
              <a:defRPr/>
            </a:pPr>
            <a:fld id="{1E822B7C-60D7-4B9F-87ED-FC325950C807}" type="slidenum">
              <a:rPr lang="en-US" altLang="nl-NL"/>
              <a:pPr>
                <a:defRPr/>
              </a:pPr>
              <a:t>‹nr.›</a:t>
            </a:fld>
            <a:endParaRPr lang="en-US" altLang="nl-NL"/>
          </a:p>
        </p:txBody>
      </p:sp>
    </p:spTree>
    <p:extLst>
      <p:ext uri="{BB962C8B-B14F-4D97-AF65-F5344CB8AC3E}">
        <p14:creationId xmlns:p14="http://schemas.microsoft.com/office/powerpoint/2010/main" val="847339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ekst 2"/>
          <p:cNvSpPr>
            <a:spLocks noGrp="1"/>
          </p:cNvSpPr>
          <p:nvPr>
            <p:ph type="body" sz="half" idx="1"/>
          </p:nvPr>
        </p:nvSpPr>
        <p:spPr>
          <a:xfrm>
            <a:off x="457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05B25841-755B-4643-9E04-41F4F50324D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C639863-3C5C-4037-BA4D-C2064824BB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80FADF0-7D08-4CE3-A2C6-6D171100470B}"/>
              </a:ext>
            </a:extLst>
          </p:cNvPr>
          <p:cNvSpPr>
            <a:spLocks noGrp="1" noChangeArrowheads="1"/>
          </p:cNvSpPr>
          <p:nvPr>
            <p:ph type="sldNum" sz="quarter" idx="12"/>
          </p:nvPr>
        </p:nvSpPr>
        <p:spPr>
          <a:ln/>
        </p:spPr>
        <p:txBody>
          <a:bodyPr/>
          <a:lstStyle>
            <a:lvl1pPr>
              <a:defRPr/>
            </a:lvl1pPr>
          </a:lstStyle>
          <a:p>
            <a:pPr>
              <a:defRPr/>
            </a:pPr>
            <a:fld id="{8709916F-7307-4A33-A79B-BF8A494E58E5}" type="slidenum">
              <a:rPr lang="en-US" altLang="nl-NL"/>
              <a:pPr>
                <a:defRPr/>
              </a:pPr>
              <a:t>‹nr.›</a:t>
            </a:fld>
            <a:endParaRPr lang="en-US" altLang="nl-NL"/>
          </a:p>
        </p:txBody>
      </p:sp>
    </p:spTree>
    <p:extLst>
      <p:ext uri="{BB962C8B-B14F-4D97-AF65-F5344CB8AC3E}">
        <p14:creationId xmlns:p14="http://schemas.microsoft.com/office/powerpoint/2010/main" val="522257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Click to edit Master subtitle style</a:t>
            </a:r>
            <a:endParaRPr lang="en-US"/>
          </a:p>
        </p:txBody>
      </p:sp>
      <p:sp>
        <p:nvSpPr>
          <p:cNvPr id="4" name="Rectangle 4">
            <a:extLst>
              <a:ext uri="{FF2B5EF4-FFF2-40B4-BE49-F238E27FC236}">
                <a16:creationId xmlns:a16="http://schemas.microsoft.com/office/drawing/2014/main" id="{70E73B84-241E-492F-A16D-80FB1E3CA1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08630EC-9A4A-47FD-B1B8-33A51D889B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9E58D20-BE27-405E-8654-FC573BA737E0}"/>
              </a:ext>
            </a:extLst>
          </p:cNvPr>
          <p:cNvSpPr>
            <a:spLocks noGrp="1" noChangeArrowheads="1"/>
          </p:cNvSpPr>
          <p:nvPr>
            <p:ph type="sldNum" sz="quarter" idx="12"/>
          </p:nvPr>
        </p:nvSpPr>
        <p:spPr>
          <a:ln/>
        </p:spPr>
        <p:txBody>
          <a:bodyPr/>
          <a:lstStyle>
            <a:lvl1pPr>
              <a:defRPr/>
            </a:lvl1pPr>
          </a:lstStyle>
          <a:p>
            <a:pPr>
              <a:defRPr/>
            </a:pPr>
            <a:fld id="{83EB59F1-CF11-48E6-A2C8-404FDD38FA72}" type="slidenum">
              <a:rPr lang="en-US" altLang="nl-NL"/>
              <a:pPr>
                <a:defRPr/>
              </a:pPr>
              <a:t>‹nr.›</a:t>
            </a:fld>
            <a:endParaRPr lang="en-US" altLang="nl-NL"/>
          </a:p>
        </p:txBody>
      </p:sp>
    </p:spTree>
    <p:extLst>
      <p:ext uri="{BB962C8B-B14F-4D97-AF65-F5344CB8AC3E}">
        <p14:creationId xmlns:p14="http://schemas.microsoft.com/office/powerpoint/2010/main" val="1866047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EF3AD50B-5E73-4249-B35F-CB403AFB4B2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5D2F3A1-D3E8-4894-B2CE-8CEA0DE827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E2E556-B86C-4D11-93D9-E225DD1384C0}"/>
              </a:ext>
            </a:extLst>
          </p:cNvPr>
          <p:cNvSpPr>
            <a:spLocks noGrp="1" noChangeArrowheads="1"/>
          </p:cNvSpPr>
          <p:nvPr>
            <p:ph type="sldNum" sz="quarter" idx="12"/>
          </p:nvPr>
        </p:nvSpPr>
        <p:spPr>
          <a:ln/>
        </p:spPr>
        <p:txBody>
          <a:bodyPr/>
          <a:lstStyle>
            <a:lvl1pPr>
              <a:defRPr/>
            </a:lvl1pPr>
          </a:lstStyle>
          <a:p>
            <a:pPr>
              <a:defRPr/>
            </a:pPr>
            <a:fld id="{C6D6DE70-3E4E-4F7D-AB9A-771F7593B897}" type="slidenum">
              <a:rPr lang="en-US" altLang="nl-NL"/>
              <a:pPr>
                <a:defRPr/>
              </a:pPr>
              <a:t>‹nr.›</a:t>
            </a:fld>
            <a:endParaRPr lang="en-US" altLang="nl-NL"/>
          </a:p>
        </p:txBody>
      </p:sp>
    </p:spTree>
    <p:extLst>
      <p:ext uri="{BB962C8B-B14F-4D97-AF65-F5344CB8AC3E}">
        <p14:creationId xmlns:p14="http://schemas.microsoft.com/office/powerpoint/2010/main" val="3300996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het opmaakprofiel van de modelondertitel te bewerken</a:t>
            </a:r>
          </a:p>
        </p:txBody>
      </p:sp>
      <p:sp>
        <p:nvSpPr>
          <p:cNvPr id="4" name="Rectangle 4">
            <a:extLst>
              <a:ext uri="{FF2B5EF4-FFF2-40B4-BE49-F238E27FC236}">
                <a16:creationId xmlns:a16="http://schemas.microsoft.com/office/drawing/2014/main" id="{942D1391-3EB2-45DB-AA27-60A9FE3BD21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2239A09-DF3A-42CF-A532-54A70D7EA0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54360F3-9110-4B5C-B7A6-C0CD18DBB8BB}"/>
              </a:ext>
            </a:extLst>
          </p:cNvPr>
          <p:cNvSpPr>
            <a:spLocks noGrp="1" noChangeArrowheads="1"/>
          </p:cNvSpPr>
          <p:nvPr>
            <p:ph type="sldNum" sz="quarter" idx="12"/>
          </p:nvPr>
        </p:nvSpPr>
        <p:spPr>
          <a:ln/>
        </p:spPr>
        <p:txBody>
          <a:bodyPr/>
          <a:lstStyle>
            <a:lvl1pPr>
              <a:defRPr/>
            </a:lvl1pPr>
          </a:lstStyle>
          <a:p>
            <a:pPr>
              <a:defRPr/>
            </a:pPr>
            <a:fld id="{4E624333-F47C-4182-A71D-C7E6825B1617}" type="slidenum">
              <a:rPr lang="en-US" altLang="nl-NL"/>
              <a:pPr>
                <a:defRPr/>
              </a:pPr>
              <a:t>‹nr.›</a:t>
            </a:fld>
            <a:endParaRPr lang="en-US" altLang="nl-NL"/>
          </a:p>
        </p:txBody>
      </p:sp>
    </p:spTree>
    <p:extLst>
      <p:ext uri="{BB962C8B-B14F-4D97-AF65-F5344CB8AC3E}">
        <p14:creationId xmlns:p14="http://schemas.microsoft.com/office/powerpoint/2010/main" val="39456751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B0A2D6FF-68A7-4EA0-919D-F5E29ADCFDF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EF7C56-DF8B-4080-B0F2-C3F494F81F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718EAB-CFE0-4D24-82B3-F063C8175839}"/>
              </a:ext>
            </a:extLst>
          </p:cNvPr>
          <p:cNvSpPr>
            <a:spLocks noGrp="1" noChangeArrowheads="1"/>
          </p:cNvSpPr>
          <p:nvPr>
            <p:ph type="sldNum" sz="quarter" idx="12"/>
          </p:nvPr>
        </p:nvSpPr>
        <p:spPr>
          <a:ln/>
        </p:spPr>
        <p:txBody>
          <a:bodyPr/>
          <a:lstStyle>
            <a:lvl1pPr>
              <a:defRPr/>
            </a:lvl1pPr>
          </a:lstStyle>
          <a:p>
            <a:pPr>
              <a:defRPr/>
            </a:pPr>
            <a:fld id="{2C44792E-8CEB-4425-AAD9-DFABC9F54EB4}" type="slidenum">
              <a:rPr lang="en-US" altLang="nl-NL"/>
              <a:pPr>
                <a:defRPr/>
              </a:pPr>
              <a:t>‹nr.›</a:t>
            </a:fld>
            <a:endParaRPr lang="en-US" altLang="nl-NL"/>
          </a:p>
        </p:txBody>
      </p:sp>
    </p:spTree>
    <p:extLst>
      <p:ext uri="{BB962C8B-B14F-4D97-AF65-F5344CB8AC3E}">
        <p14:creationId xmlns:p14="http://schemas.microsoft.com/office/powerpoint/2010/main" val="4024339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4">
            <a:extLst>
              <a:ext uri="{FF2B5EF4-FFF2-40B4-BE49-F238E27FC236}">
                <a16:creationId xmlns:a16="http://schemas.microsoft.com/office/drawing/2014/main" id="{36496AB4-2AFB-4CD2-94E3-21178D171CD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5E778BB-6760-43EC-8868-6C910D0C7D7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01D0376-C4F4-43A3-B2AE-3EE56AFB78A0}"/>
              </a:ext>
            </a:extLst>
          </p:cNvPr>
          <p:cNvSpPr>
            <a:spLocks noGrp="1" noChangeArrowheads="1"/>
          </p:cNvSpPr>
          <p:nvPr>
            <p:ph type="sldNum" sz="quarter" idx="12"/>
          </p:nvPr>
        </p:nvSpPr>
        <p:spPr>
          <a:ln/>
        </p:spPr>
        <p:txBody>
          <a:bodyPr/>
          <a:lstStyle>
            <a:lvl1pPr>
              <a:defRPr/>
            </a:lvl1pPr>
          </a:lstStyle>
          <a:p>
            <a:pPr>
              <a:defRPr/>
            </a:pPr>
            <a:fld id="{F6844B4C-F44E-49BD-BD5C-00899CB97FB5}" type="slidenum">
              <a:rPr lang="en-US" altLang="nl-NL"/>
              <a:pPr>
                <a:defRPr/>
              </a:pPr>
              <a:t>‹nr.›</a:t>
            </a:fld>
            <a:endParaRPr lang="en-US" altLang="nl-NL"/>
          </a:p>
        </p:txBody>
      </p:sp>
    </p:spTree>
    <p:extLst>
      <p:ext uri="{BB962C8B-B14F-4D97-AF65-F5344CB8AC3E}">
        <p14:creationId xmlns:p14="http://schemas.microsoft.com/office/powerpoint/2010/main" val="310632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het opmaakprofiel van de modelondertitel te bewerken</a:t>
            </a:r>
          </a:p>
        </p:txBody>
      </p:sp>
      <p:sp>
        <p:nvSpPr>
          <p:cNvPr id="4" name="Rectangle 4">
            <a:extLst>
              <a:ext uri="{FF2B5EF4-FFF2-40B4-BE49-F238E27FC236}">
                <a16:creationId xmlns:a16="http://schemas.microsoft.com/office/drawing/2014/main" id="{7FFD6557-AE99-44E7-8647-F05E2E5B76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EA49B4-5C5F-4A43-898B-C69606800A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5721E4-40AE-49A6-B2FA-752A1A9764F3}"/>
              </a:ext>
            </a:extLst>
          </p:cNvPr>
          <p:cNvSpPr>
            <a:spLocks noGrp="1" noChangeArrowheads="1"/>
          </p:cNvSpPr>
          <p:nvPr>
            <p:ph type="sldNum" sz="quarter" idx="12"/>
          </p:nvPr>
        </p:nvSpPr>
        <p:spPr>
          <a:ln/>
        </p:spPr>
        <p:txBody>
          <a:bodyPr/>
          <a:lstStyle>
            <a:lvl1pPr>
              <a:defRPr/>
            </a:lvl1pPr>
          </a:lstStyle>
          <a:p>
            <a:pPr>
              <a:defRPr/>
            </a:pPr>
            <a:fld id="{A23BB521-5C66-4641-9BB9-F7FE30A9D61D}" type="slidenum">
              <a:rPr lang="en-US" altLang="nl-NL"/>
              <a:pPr>
                <a:defRPr/>
              </a:pPr>
              <a:t>‹nr.›</a:t>
            </a:fld>
            <a:endParaRPr lang="en-US" altLang="nl-NL"/>
          </a:p>
        </p:txBody>
      </p:sp>
    </p:spTree>
    <p:extLst>
      <p:ext uri="{BB962C8B-B14F-4D97-AF65-F5344CB8AC3E}">
        <p14:creationId xmlns:p14="http://schemas.microsoft.com/office/powerpoint/2010/main" val="4141690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2D3B2695-A16F-498A-B050-AC5DB32DE79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60E3A9D-6F2D-4251-87C3-69A53917D7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286B9D8-77B3-4CF1-9AED-20FFC51AD76C}"/>
              </a:ext>
            </a:extLst>
          </p:cNvPr>
          <p:cNvSpPr>
            <a:spLocks noGrp="1" noChangeArrowheads="1"/>
          </p:cNvSpPr>
          <p:nvPr>
            <p:ph type="sldNum" sz="quarter" idx="12"/>
          </p:nvPr>
        </p:nvSpPr>
        <p:spPr>
          <a:ln/>
        </p:spPr>
        <p:txBody>
          <a:bodyPr/>
          <a:lstStyle>
            <a:lvl1pPr>
              <a:defRPr/>
            </a:lvl1pPr>
          </a:lstStyle>
          <a:p>
            <a:pPr>
              <a:defRPr/>
            </a:pPr>
            <a:fld id="{0C725FE3-AF8A-4727-9816-8B6ADB4E4D44}" type="slidenum">
              <a:rPr lang="en-US" altLang="nl-NL"/>
              <a:pPr>
                <a:defRPr/>
              </a:pPr>
              <a:t>‹nr.›</a:t>
            </a:fld>
            <a:endParaRPr lang="en-US" altLang="nl-NL"/>
          </a:p>
        </p:txBody>
      </p:sp>
    </p:spTree>
    <p:extLst>
      <p:ext uri="{BB962C8B-B14F-4D97-AF65-F5344CB8AC3E}">
        <p14:creationId xmlns:p14="http://schemas.microsoft.com/office/powerpoint/2010/main" val="27803398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a:extLst>
              <a:ext uri="{FF2B5EF4-FFF2-40B4-BE49-F238E27FC236}">
                <a16:creationId xmlns:a16="http://schemas.microsoft.com/office/drawing/2014/main" id="{51DCE5DA-9090-4D41-8F23-AA854891A45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9E550F7-D52C-44FF-B92D-5DCEEC6752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E03B810-2915-4081-8AF0-FA218715E50B}"/>
              </a:ext>
            </a:extLst>
          </p:cNvPr>
          <p:cNvSpPr>
            <a:spLocks noGrp="1" noChangeArrowheads="1"/>
          </p:cNvSpPr>
          <p:nvPr>
            <p:ph type="sldNum" sz="quarter" idx="12"/>
          </p:nvPr>
        </p:nvSpPr>
        <p:spPr>
          <a:ln/>
        </p:spPr>
        <p:txBody>
          <a:bodyPr/>
          <a:lstStyle>
            <a:lvl1pPr>
              <a:defRPr/>
            </a:lvl1pPr>
          </a:lstStyle>
          <a:p>
            <a:pPr>
              <a:defRPr/>
            </a:pPr>
            <a:fld id="{F8255077-5ADC-49A6-9D4F-33318BEC6075}" type="slidenum">
              <a:rPr lang="en-US" altLang="nl-NL"/>
              <a:pPr>
                <a:defRPr/>
              </a:pPr>
              <a:t>‹nr.›</a:t>
            </a:fld>
            <a:endParaRPr lang="en-US" altLang="nl-NL"/>
          </a:p>
        </p:txBody>
      </p:sp>
    </p:spTree>
    <p:extLst>
      <p:ext uri="{BB962C8B-B14F-4D97-AF65-F5344CB8AC3E}">
        <p14:creationId xmlns:p14="http://schemas.microsoft.com/office/powerpoint/2010/main" val="21055398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a:extLst>
              <a:ext uri="{FF2B5EF4-FFF2-40B4-BE49-F238E27FC236}">
                <a16:creationId xmlns:a16="http://schemas.microsoft.com/office/drawing/2014/main" id="{9FD18E1B-F5D7-43A6-9D98-1B065947F12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C288355-F94D-41A7-BE40-DD510827524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841D159-B368-4B8C-985E-840E5396CBD7}"/>
              </a:ext>
            </a:extLst>
          </p:cNvPr>
          <p:cNvSpPr>
            <a:spLocks noGrp="1" noChangeArrowheads="1"/>
          </p:cNvSpPr>
          <p:nvPr>
            <p:ph type="sldNum" sz="quarter" idx="12"/>
          </p:nvPr>
        </p:nvSpPr>
        <p:spPr>
          <a:ln/>
        </p:spPr>
        <p:txBody>
          <a:bodyPr/>
          <a:lstStyle>
            <a:lvl1pPr>
              <a:defRPr/>
            </a:lvl1pPr>
          </a:lstStyle>
          <a:p>
            <a:pPr>
              <a:defRPr/>
            </a:pPr>
            <a:fld id="{1B6FE59C-BE0C-4388-8A69-07DF07B1C4BA}" type="slidenum">
              <a:rPr lang="en-US" altLang="nl-NL"/>
              <a:pPr>
                <a:defRPr/>
              </a:pPr>
              <a:t>‹nr.›</a:t>
            </a:fld>
            <a:endParaRPr lang="en-US" altLang="nl-NL"/>
          </a:p>
        </p:txBody>
      </p:sp>
    </p:spTree>
    <p:extLst>
      <p:ext uri="{BB962C8B-B14F-4D97-AF65-F5344CB8AC3E}">
        <p14:creationId xmlns:p14="http://schemas.microsoft.com/office/powerpoint/2010/main" val="6109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0BFCC64-E126-416C-8AE9-7D151122104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551E2C5-E521-4F14-AF5A-C38DD7F0E01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A59247C-421F-43F5-B609-98F364DE2C81}"/>
              </a:ext>
            </a:extLst>
          </p:cNvPr>
          <p:cNvSpPr>
            <a:spLocks noGrp="1" noChangeArrowheads="1"/>
          </p:cNvSpPr>
          <p:nvPr>
            <p:ph type="sldNum" sz="quarter" idx="12"/>
          </p:nvPr>
        </p:nvSpPr>
        <p:spPr>
          <a:ln/>
        </p:spPr>
        <p:txBody>
          <a:bodyPr/>
          <a:lstStyle>
            <a:lvl1pPr>
              <a:defRPr/>
            </a:lvl1pPr>
          </a:lstStyle>
          <a:p>
            <a:pPr>
              <a:defRPr/>
            </a:pPr>
            <a:fld id="{2FF4E06F-77E6-43EA-B791-50CA64609EA2}" type="slidenum">
              <a:rPr lang="en-US" altLang="nl-NL"/>
              <a:pPr>
                <a:defRPr/>
              </a:pPr>
              <a:t>‹nr.›</a:t>
            </a:fld>
            <a:endParaRPr lang="en-US" altLang="nl-NL"/>
          </a:p>
        </p:txBody>
      </p:sp>
    </p:spTree>
    <p:extLst>
      <p:ext uri="{BB962C8B-B14F-4D97-AF65-F5344CB8AC3E}">
        <p14:creationId xmlns:p14="http://schemas.microsoft.com/office/powerpoint/2010/main" val="41450649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5C41FCB9-88CA-4C1E-91D5-A76766251E2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0D0848-FBBB-4AC5-A87B-F0B3C9BAAA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31DE457-2FF4-4FD9-B312-05BF0D06A375}"/>
              </a:ext>
            </a:extLst>
          </p:cNvPr>
          <p:cNvSpPr>
            <a:spLocks noGrp="1" noChangeArrowheads="1"/>
          </p:cNvSpPr>
          <p:nvPr>
            <p:ph type="sldNum" sz="quarter" idx="12"/>
          </p:nvPr>
        </p:nvSpPr>
        <p:spPr>
          <a:ln/>
        </p:spPr>
        <p:txBody>
          <a:bodyPr/>
          <a:lstStyle>
            <a:lvl1pPr>
              <a:defRPr/>
            </a:lvl1pPr>
          </a:lstStyle>
          <a:p>
            <a:pPr>
              <a:defRPr/>
            </a:pPr>
            <a:fld id="{837BF621-3C00-4E6A-8782-ED2D29C4FFEF}" type="slidenum">
              <a:rPr lang="en-US" altLang="nl-NL"/>
              <a:pPr>
                <a:defRPr/>
              </a:pPr>
              <a:t>‹nr.›</a:t>
            </a:fld>
            <a:endParaRPr lang="en-US" altLang="nl-NL"/>
          </a:p>
        </p:txBody>
      </p:sp>
    </p:spTree>
    <p:extLst>
      <p:ext uri="{BB962C8B-B14F-4D97-AF65-F5344CB8AC3E}">
        <p14:creationId xmlns:p14="http://schemas.microsoft.com/office/powerpoint/2010/main" val="17256813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A2D0E551-24FA-4CF8-BB74-52B6768EBED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6E103C8-35CA-4A73-937A-F261335D92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D993701-28C2-45EC-ABAA-FB90386D7246}"/>
              </a:ext>
            </a:extLst>
          </p:cNvPr>
          <p:cNvSpPr>
            <a:spLocks noGrp="1" noChangeArrowheads="1"/>
          </p:cNvSpPr>
          <p:nvPr>
            <p:ph type="sldNum" sz="quarter" idx="12"/>
          </p:nvPr>
        </p:nvSpPr>
        <p:spPr>
          <a:ln/>
        </p:spPr>
        <p:txBody>
          <a:bodyPr/>
          <a:lstStyle>
            <a:lvl1pPr>
              <a:defRPr/>
            </a:lvl1pPr>
          </a:lstStyle>
          <a:p>
            <a:pPr>
              <a:defRPr/>
            </a:pPr>
            <a:fld id="{688E95BF-84C4-44D3-B0CA-B3AF33D39597}" type="slidenum">
              <a:rPr lang="en-US" altLang="nl-NL"/>
              <a:pPr>
                <a:defRPr/>
              </a:pPr>
              <a:t>‹nr.›</a:t>
            </a:fld>
            <a:endParaRPr lang="en-US" altLang="nl-NL"/>
          </a:p>
        </p:txBody>
      </p:sp>
    </p:spTree>
    <p:extLst>
      <p:ext uri="{BB962C8B-B14F-4D97-AF65-F5344CB8AC3E}">
        <p14:creationId xmlns:p14="http://schemas.microsoft.com/office/powerpoint/2010/main" val="3531391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0E937A53-28FF-4245-802A-1C203BE1A5B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6A9C85E-D1CA-4B8F-B213-EF26494AE4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64FFA7C-DEB1-4CC7-ABC0-7C19E53D0532}"/>
              </a:ext>
            </a:extLst>
          </p:cNvPr>
          <p:cNvSpPr>
            <a:spLocks noGrp="1" noChangeArrowheads="1"/>
          </p:cNvSpPr>
          <p:nvPr>
            <p:ph type="sldNum" sz="quarter" idx="12"/>
          </p:nvPr>
        </p:nvSpPr>
        <p:spPr>
          <a:ln/>
        </p:spPr>
        <p:txBody>
          <a:bodyPr/>
          <a:lstStyle>
            <a:lvl1pPr>
              <a:defRPr/>
            </a:lvl1pPr>
          </a:lstStyle>
          <a:p>
            <a:pPr>
              <a:defRPr/>
            </a:pPr>
            <a:fld id="{59778CDF-7EEC-48D7-9524-18B1B7531940}" type="slidenum">
              <a:rPr lang="en-US" altLang="nl-NL"/>
              <a:pPr>
                <a:defRPr/>
              </a:pPr>
              <a:t>‹nr.›</a:t>
            </a:fld>
            <a:endParaRPr lang="en-US" altLang="nl-NL"/>
          </a:p>
        </p:txBody>
      </p:sp>
    </p:spTree>
    <p:extLst>
      <p:ext uri="{BB962C8B-B14F-4D97-AF65-F5344CB8AC3E}">
        <p14:creationId xmlns:p14="http://schemas.microsoft.com/office/powerpoint/2010/main" val="12824024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95991518-E4A4-4805-8227-AD1EDD4577F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3A4DFAB-5AC1-428B-AFF8-33E9F9958BC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E3763CC-72CE-47E4-ABA4-ADFAA8960A54}"/>
              </a:ext>
            </a:extLst>
          </p:cNvPr>
          <p:cNvSpPr>
            <a:spLocks noGrp="1" noChangeArrowheads="1"/>
          </p:cNvSpPr>
          <p:nvPr>
            <p:ph type="sldNum" sz="quarter" idx="12"/>
          </p:nvPr>
        </p:nvSpPr>
        <p:spPr>
          <a:ln/>
        </p:spPr>
        <p:txBody>
          <a:bodyPr/>
          <a:lstStyle>
            <a:lvl1pPr>
              <a:defRPr/>
            </a:lvl1pPr>
          </a:lstStyle>
          <a:p>
            <a:pPr>
              <a:defRPr/>
            </a:pPr>
            <a:fld id="{096B5A0F-554D-4209-974D-C6E735C8084C}" type="slidenum">
              <a:rPr lang="en-US" altLang="nl-NL"/>
              <a:pPr>
                <a:defRPr/>
              </a:pPr>
              <a:t>‹nr.›</a:t>
            </a:fld>
            <a:endParaRPr lang="en-US" altLang="nl-NL"/>
          </a:p>
        </p:txBody>
      </p:sp>
    </p:spTree>
    <p:extLst>
      <p:ext uri="{BB962C8B-B14F-4D97-AF65-F5344CB8AC3E}">
        <p14:creationId xmlns:p14="http://schemas.microsoft.com/office/powerpoint/2010/main" val="19502304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abel 2"/>
          <p:cNvSpPr>
            <a:spLocks noGrp="1"/>
          </p:cNvSpPr>
          <p:nvPr>
            <p:ph type="tbl" idx="1"/>
          </p:nvPr>
        </p:nvSpPr>
        <p:spPr>
          <a:xfrm>
            <a:off x="457200" y="1600200"/>
            <a:ext cx="8229600" cy="4525963"/>
          </a:xfrm>
        </p:spPr>
        <p:txBody>
          <a:bodyPr/>
          <a:lstStyle/>
          <a:p>
            <a:pPr lvl="0"/>
            <a:endParaRPr lang="nl-NL" noProof="0"/>
          </a:p>
        </p:txBody>
      </p:sp>
      <p:sp>
        <p:nvSpPr>
          <p:cNvPr id="4" name="Rectangle 4">
            <a:extLst>
              <a:ext uri="{FF2B5EF4-FFF2-40B4-BE49-F238E27FC236}">
                <a16:creationId xmlns:a16="http://schemas.microsoft.com/office/drawing/2014/main" id="{77045903-D71C-4E67-A07D-597E863A5CE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1E24478-B931-47EF-9158-DDDB60418D5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6A887F-81F4-4D45-87AE-EA23C63777F0}"/>
              </a:ext>
            </a:extLst>
          </p:cNvPr>
          <p:cNvSpPr>
            <a:spLocks noGrp="1" noChangeArrowheads="1"/>
          </p:cNvSpPr>
          <p:nvPr>
            <p:ph type="sldNum" sz="quarter" idx="12"/>
          </p:nvPr>
        </p:nvSpPr>
        <p:spPr>
          <a:ln/>
        </p:spPr>
        <p:txBody>
          <a:bodyPr/>
          <a:lstStyle>
            <a:lvl1pPr>
              <a:defRPr/>
            </a:lvl1pPr>
          </a:lstStyle>
          <a:p>
            <a:pPr>
              <a:defRPr/>
            </a:pPr>
            <a:fld id="{7F5E90CA-F8F6-4126-8AFE-1D228CE9E1D0}" type="slidenum">
              <a:rPr lang="en-US" altLang="nl-NL"/>
              <a:pPr>
                <a:defRPr/>
              </a:pPr>
              <a:t>‹nr.›</a:t>
            </a:fld>
            <a:endParaRPr lang="en-US" altLang="nl-NL"/>
          </a:p>
        </p:txBody>
      </p:sp>
    </p:spTree>
    <p:extLst>
      <p:ext uri="{BB962C8B-B14F-4D97-AF65-F5344CB8AC3E}">
        <p14:creationId xmlns:p14="http://schemas.microsoft.com/office/powerpoint/2010/main" val="27561814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ekst 2"/>
          <p:cNvSpPr>
            <a:spLocks noGrp="1"/>
          </p:cNvSpPr>
          <p:nvPr>
            <p:ph type="body" sz="half" idx="1"/>
          </p:nvPr>
        </p:nvSpPr>
        <p:spPr>
          <a:xfrm>
            <a:off x="457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623687A6-C229-4D6A-92B7-D43812E7487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9A79192-2C78-40CD-A2C0-00B876433EF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327A6A7-B0F0-4CA4-ACFD-6E08633AB055}"/>
              </a:ext>
            </a:extLst>
          </p:cNvPr>
          <p:cNvSpPr>
            <a:spLocks noGrp="1" noChangeArrowheads="1"/>
          </p:cNvSpPr>
          <p:nvPr>
            <p:ph type="sldNum" sz="quarter" idx="12"/>
          </p:nvPr>
        </p:nvSpPr>
        <p:spPr>
          <a:ln/>
        </p:spPr>
        <p:txBody>
          <a:bodyPr/>
          <a:lstStyle>
            <a:lvl1pPr>
              <a:defRPr/>
            </a:lvl1pPr>
          </a:lstStyle>
          <a:p>
            <a:pPr>
              <a:defRPr/>
            </a:pPr>
            <a:fld id="{31A1C58B-6EE1-4B4C-ADD2-8DCC5C8CD6B0}" type="slidenum">
              <a:rPr lang="en-US" altLang="nl-NL"/>
              <a:pPr>
                <a:defRPr/>
              </a:pPr>
              <a:t>‹nr.›</a:t>
            </a:fld>
            <a:endParaRPr lang="en-US" altLang="nl-NL"/>
          </a:p>
        </p:txBody>
      </p:sp>
    </p:spTree>
    <p:extLst>
      <p:ext uri="{BB962C8B-B14F-4D97-AF65-F5344CB8AC3E}">
        <p14:creationId xmlns:p14="http://schemas.microsoft.com/office/powerpoint/2010/main" val="3747354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C3858EA8-54F8-4810-8049-B1A87B2EED0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99BBFD-7EA7-4D07-9701-4147E9C960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D74B796-E009-4EF6-A17F-79398DEEEA5A}"/>
              </a:ext>
            </a:extLst>
          </p:cNvPr>
          <p:cNvSpPr>
            <a:spLocks noGrp="1" noChangeArrowheads="1"/>
          </p:cNvSpPr>
          <p:nvPr>
            <p:ph type="sldNum" sz="quarter" idx="12"/>
          </p:nvPr>
        </p:nvSpPr>
        <p:spPr>
          <a:ln/>
        </p:spPr>
        <p:txBody>
          <a:bodyPr/>
          <a:lstStyle>
            <a:lvl1pPr>
              <a:defRPr/>
            </a:lvl1pPr>
          </a:lstStyle>
          <a:p>
            <a:pPr>
              <a:defRPr/>
            </a:pPr>
            <a:fld id="{2DECE9E6-547C-4B0E-A931-2ECB390B065C}" type="slidenum">
              <a:rPr lang="en-US" altLang="nl-NL"/>
              <a:pPr>
                <a:defRPr/>
              </a:pPr>
              <a:t>‹nr.›</a:t>
            </a:fld>
            <a:endParaRPr lang="en-US" altLang="nl-NL"/>
          </a:p>
        </p:txBody>
      </p:sp>
    </p:spTree>
    <p:extLst>
      <p:ext uri="{BB962C8B-B14F-4D97-AF65-F5344CB8AC3E}">
        <p14:creationId xmlns:p14="http://schemas.microsoft.com/office/powerpoint/2010/main" val="57200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4">
            <a:extLst>
              <a:ext uri="{FF2B5EF4-FFF2-40B4-BE49-F238E27FC236}">
                <a16:creationId xmlns:a16="http://schemas.microsoft.com/office/drawing/2014/main" id="{73187AEE-45D9-4E4B-8578-8A8B6E04CF7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11A97B9-06D8-4EBF-A84F-62D82D9C97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1BDE4D0-6DF2-4BB1-8B91-5C098E8E9626}"/>
              </a:ext>
            </a:extLst>
          </p:cNvPr>
          <p:cNvSpPr>
            <a:spLocks noGrp="1" noChangeArrowheads="1"/>
          </p:cNvSpPr>
          <p:nvPr>
            <p:ph type="sldNum" sz="quarter" idx="12"/>
          </p:nvPr>
        </p:nvSpPr>
        <p:spPr>
          <a:ln/>
        </p:spPr>
        <p:txBody>
          <a:bodyPr/>
          <a:lstStyle>
            <a:lvl1pPr>
              <a:defRPr/>
            </a:lvl1pPr>
          </a:lstStyle>
          <a:p>
            <a:pPr>
              <a:defRPr/>
            </a:pPr>
            <a:fld id="{8207C4DA-A01D-461A-8CAA-0FE347C44B1A}" type="slidenum">
              <a:rPr lang="en-US" altLang="nl-NL"/>
              <a:pPr>
                <a:defRPr/>
              </a:pPr>
              <a:t>‹nr.›</a:t>
            </a:fld>
            <a:endParaRPr lang="en-US" altLang="nl-NL"/>
          </a:p>
        </p:txBody>
      </p:sp>
    </p:spTree>
    <p:extLst>
      <p:ext uri="{BB962C8B-B14F-4D97-AF65-F5344CB8AC3E}">
        <p14:creationId xmlns:p14="http://schemas.microsoft.com/office/powerpoint/2010/main" val="2066699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321E0A63-2AC4-4F36-9DB6-F4F1D759447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4BF3473-CC0D-4CB0-9590-8A22E0D5841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5188B0F-F34B-4348-B388-524CC9DF22D3}"/>
              </a:ext>
            </a:extLst>
          </p:cNvPr>
          <p:cNvSpPr>
            <a:spLocks noGrp="1" noChangeArrowheads="1"/>
          </p:cNvSpPr>
          <p:nvPr>
            <p:ph type="sldNum" sz="quarter" idx="12"/>
          </p:nvPr>
        </p:nvSpPr>
        <p:spPr>
          <a:ln/>
        </p:spPr>
        <p:txBody>
          <a:bodyPr/>
          <a:lstStyle>
            <a:lvl1pPr>
              <a:defRPr/>
            </a:lvl1pPr>
          </a:lstStyle>
          <a:p>
            <a:pPr>
              <a:defRPr/>
            </a:pPr>
            <a:fld id="{82F91210-FE83-49EA-ADAA-C314E04B9B9F}" type="slidenum">
              <a:rPr lang="en-US" altLang="nl-NL"/>
              <a:pPr>
                <a:defRPr/>
              </a:pPr>
              <a:t>‹nr.›</a:t>
            </a:fld>
            <a:endParaRPr lang="en-US" altLang="nl-NL"/>
          </a:p>
        </p:txBody>
      </p:sp>
    </p:spTree>
    <p:extLst>
      <p:ext uri="{BB962C8B-B14F-4D97-AF65-F5344CB8AC3E}">
        <p14:creationId xmlns:p14="http://schemas.microsoft.com/office/powerpoint/2010/main" val="1952300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a:extLst>
              <a:ext uri="{FF2B5EF4-FFF2-40B4-BE49-F238E27FC236}">
                <a16:creationId xmlns:a16="http://schemas.microsoft.com/office/drawing/2014/main" id="{D7BBC624-2C76-4AF1-9AF0-6418B1EB3A0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5ACD195E-0881-4087-9285-21CB5B7744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0AC57162-9F3B-41B4-9C92-3BC757717F77}"/>
              </a:ext>
            </a:extLst>
          </p:cNvPr>
          <p:cNvSpPr>
            <a:spLocks noGrp="1" noChangeArrowheads="1"/>
          </p:cNvSpPr>
          <p:nvPr>
            <p:ph type="sldNum" sz="quarter" idx="12"/>
          </p:nvPr>
        </p:nvSpPr>
        <p:spPr>
          <a:ln/>
        </p:spPr>
        <p:txBody>
          <a:bodyPr/>
          <a:lstStyle>
            <a:lvl1pPr>
              <a:defRPr/>
            </a:lvl1pPr>
          </a:lstStyle>
          <a:p>
            <a:pPr>
              <a:defRPr/>
            </a:pPr>
            <a:fld id="{9EBE0C5B-DE90-42B8-AA77-0CA340FB6EC0}" type="slidenum">
              <a:rPr lang="en-US" altLang="nl-NL"/>
              <a:pPr>
                <a:defRPr/>
              </a:pPr>
              <a:t>‹nr.›</a:t>
            </a:fld>
            <a:endParaRPr lang="en-US" altLang="nl-NL"/>
          </a:p>
        </p:txBody>
      </p:sp>
    </p:spTree>
    <p:extLst>
      <p:ext uri="{BB962C8B-B14F-4D97-AF65-F5344CB8AC3E}">
        <p14:creationId xmlns:p14="http://schemas.microsoft.com/office/powerpoint/2010/main" val="290303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a:extLst>
              <a:ext uri="{FF2B5EF4-FFF2-40B4-BE49-F238E27FC236}">
                <a16:creationId xmlns:a16="http://schemas.microsoft.com/office/drawing/2014/main" id="{B267EBB7-8BA2-4650-985C-08D5AFE73AE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69E74CF-A1F1-431E-BC22-3822072D805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571AAB0-6182-4B95-82AD-B8AF0ECD75EF}"/>
              </a:ext>
            </a:extLst>
          </p:cNvPr>
          <p:cNvSpPr>
            <a:spLocks noGrp="1" noChangeArrowheads="1"/>
          </p:cNvSpPr>
          <p:nvPr>
            <p:ph type="sldNum" sz="quarter" idx="12"/>
          </p:nvPr>
        </p:nvSpPr>
        <p:spPr>
          <a:ln/>
        </p:spPr>
        <p:txBody>
          <a:bodyPr/>
          <a:lstStyle>
            <a:lvl1pPr>
              <a:defRPr/>
            </a:lvl1pPr>
          </a:lstStyle>
          <a:p>
            <a:pPr>
              <a:defRPr/>
            </a:pPr>
            <a:fld id="{EF268FC4-0B12-4A1D-AED9-EB3C3CCE5955}" type="slidenum">
              <a:rPr lang="en-US" altLang="nl-NL"/>
              <a:pPr>
                <a:defRPr/>
              </a:pPr>
              <a:t>‹nr.›</a:t>
            </a:fld>
            <a:endParaRPr lang="en-US" altLang="nl-NL"/>
          </a:p>
        </p:txBody>
      </p:sp>
    </p:spTree>
    <p:extLst>
      <p:ext uri="{BB962C8B-B14F-4D97-AF65-F5344CB8AC3E}">
        <p14:creationId xmlns:p14="http://schemas.microsoft.com/office/powerpoint/2010/main" val="4055991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AB8876C-DC8E-4541-AC5A-8495ECCA786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5CCD19C-AD36-48F1-86F0-B6CFDB2F1B8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19A1E82-7B32-4CF7-B73F-3A6F109B108D}"/>
              </a:ext>
            </a:extLst>
          </p:cNvPr>
          <p:cNvSpPr>
            <a:spLocks noGrp="1" noChangeArrowheads="1"/>
          </p:cNvSpPr>
          <p:nvPr>
            <p:ph type="sldNum" sz="quarter" idx="12"/>
          </p:nvPr>
        </p:nvSpPr>
        <p:spPr>
          <a:ln/>
        </p:spPr>
        <p:txBody>
          <a:bodyPr/>
          <a:lstStyle>
            <a:lvl1pPr>
              <a:defRPr/>
            </a:lvl1pPr>
          </a:lstStyle>
          <a:p>
            <a:pPr>
              <a:defRPr/>
            </a:pPr>
            <a:fld id="{EBBD40C8-4DE8-45B8-8008-2B2D1A7247F4}" type="slidenum">
              <a:rPr lang="en-US" altLang="nl-NL"/>
              <a:pPr>
                <a:defRPr/>
              </a:pPr>
              <a:t>‹nr.›</a:t>
            </a:fld>
            <a:endParaRPr lang="en-US" altLang="nl-NL"/>
          </a:p>
        </p:txBody>
      </p:sp>
    </p:spTree>
    <p:extLst>
      <p:ext uri="{BB962C8B-B14F-4D97-AF65-F5344CB8AC3E}">
        <p14:creationId xmlns:p14="http://schemas.microsoft.com/office/powerpoint/2010/main" val="264529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5590B79A-1BFD-491A-8DE6-0F92F3493CB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7A3A741-DC93-4FFD-8BF8-F70FCFE896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2841C41-E551-4BD5-B83B-3551962D5674}"/>
              </a:ext>
            </a:extLst>
          </p:cNvPr>
          <p:cNvSpPr>
            <a:spLocks noGrp="1" noChangeArrowheads="1"/>
          </p:cNvSpPr>
          <p:nvPr>
            <p:ph type="sldNum" sz="quarter" idx="12"/>
          </p:nvPr>
        </p:nvSpPr>
        <p:spPr>
          <a:ln/>
        </p:spPr>
        <p:txBody>
          <a:bodyPr/>
          <a:lstStyle>
            <a:lvl1pPr>
              <a:defRPr/>
            </a:lvl1pPr>
          </a:lstStyle>
          <a:p>
            <a:pPr>
              <a:defRPr/>
            </a:pPr>
            <a:fld id="{050267E4-41D6-460C-9A36-C6F76A0658D7}" type="slidenum">
              <a:rPr lang="en-US" altLang="nl-NL"/>
              <a:pPr>
                <a:defRPr/>
              </a:pPr>
              <a:t>‹nr.›</a:t>
            </a:fld>
            <a:endParaRPr lang="en-US" altLang="nl-NL"/>
          </a:p>
        </p:txBody>
      </p:sp>
    </p:spTree>
    <p:extLst>
      <p:ext uri="{BB962C8B-B14F-4D97-AF65-F5344CB8AC3E}">
        <p14:creationId xmlns:p14="http://schemas.microsoft.com/office/powerpoint/2010/main" val="23835017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jpe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2.jpe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2F8CF5A-B366-44BF-9F96-D45D36354B2A}"/>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1027" name="Rectangle 3">
            <a:extLst>
              <a:ext uri="{FF2B5EF4-FFF2-40B4-BE49-F238E27FC236}">
                <a16:creationId xmlns:a16="http://schemas.microsoft.com/office/drawing/2014/main" id="{4C6EE5F9-1F24-43AA-AD6E-0C7ED54E22E2}"/>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1ACB25CB-AEC6-4327-952D-C80067217E8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C87DD368-FC94-4EA0-BF05-B1B86362A40F}"/>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F0AC7858-6654-4442-A151-9A83B214DB8C}"/>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709D58ED-5017-4932-8AA0-CAF631B172BD}"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61" r:id="rId1"/>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A96B98C-6415-4975-B6C9-B7E93F2CF80F}"/>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2051" name="Rectangle 3">
            <a:extLst>
              <a:ext uri="{FF2B5EF4-FFF2-40B4-BE49-F238E27FC236}">
                <a16:creationId xmlns:a16="http://schemas.microsoft.com/office/drawing/2014/main" id="{49309DB1-E769-4CAF-AC5A-A5F8165DB37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BF3649EF-9B7E-4C11-8058-FEA1BC6ACCD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73502E5E-8FF1-4634-BE4F-B135B6A1476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DC7FF01A-6124-4949-AAD7-E13B3E66E632}"/>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89E35AAF-7A87-4F6F-8D89-78ABF2CB0134}"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07" r:id="rId1"/>
    <p:sldLayoutId id="2147488108" r:id="rId2"/>
    <p:sldLayoutId id="2147488109" r:id="rId3"/>
    <p:sldLayoutId id="2147488110" r:id="rId4"/>
    <p:sldLayoutId id="2147488111" r:id="rId5"/>
    <p:sldLayoutId id="2147488112" r:id="rId6"/>
    <p:sldLayoutId id="2147488113" r:id="rId7"/>
    <p:sldLayoutId id="2147488114" r:id="rId8"/>
    <p:sldLayoutId id="2147488115" r:id="rId9"/>
    <p:sldLayoutId id="2147488116" r:id="rId10"/>
    <p:sldLayoutId id="2147488117" r:id="rId11"/>
    <p:sldLayoutId id="2147488118" r:id="rId12"/>
    <p:sldLayoutId id="2147488119"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B34668E-A7C3-46A1-B681-CB4FD99743F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4099" name="Rectangle 3">
            <a:extLst>
              <a:ext uri="{FF2B5EF4-FFF2-40B4-BE49-F238E27FC236}">
                <a16:creationId xmlns:a16="http://schemas.microsoft.com/office/drawing/2014/main" id="{4242063F-C2D0-4CCC-B6C8-1A950328A02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EFB9F3A8-57D3-4AA7-A99C-6965FB5B9921}"/>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964E847C-D062-46E2-94CF-705ADC56FA1A}"/>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596F86EB-C3D6-4167-B328-603B77160084}"/>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8D107B5C-0408-47F4-B0B0-6CBAE095429A}"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4772573-6787-4354-96FB-28A87FDB1FD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5123" name="Rectangle 3">
            <a:extLst>
              <a:ext uri="{FF2B5EF4-FFF2-40B4-BE49-F238E27FC236}">
                <a16:creationId xmlns:a16="http://schemas.microsoft.com/office/drawing/2014/main" id="{2CA409B2-950E-4436-9814-7C02080419A2}"/>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5651EAFC-4579-47C1-B1F1-CD2BB3F9C7E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2B161C03-B70D-47C4-A491-2B20464D02A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C9E7FF53-7C64-46AD-825D-E23F0252D5E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9249EC4-6DC0-4742-A396-D26EB8E24FEB}"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6B360F3-521B-4DD7-95F0-3F3A67DFD25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6147" name="Rectangle 3">
            <a:extLst>
              <a:ext uri="{FF2B5EF4-FFF2-40B4-BE49-F238E27FC236}">
                <a16:creationId xmlns:a16="http://schemas.microsoft.com/office/drawing/2014/main" id="{E9CA8ED6-D903-4889-98BE-159380F7FB7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A996EB66-1A8E-4FBD-AF9F-4348F0FBE1DD}"/>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CD2CB4B6-4A61-4629-AD30-061DAA91767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0F778F27-05F8-4C89-A326-2FD502EAA98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0EB21F22-D2E5-4CD0-B72D-5005237C08B6}"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32" r:id="rId1"/>
    <p:sldLayoutId id="2147488133" r:id="rId2"/>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C66CD36-7E6C-43DC-972A-6DDA266B1C0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7171" name="Rectangle 3">
            <a:extLst>
              <a:ext uri="{FF2B5EF4-FFF2-40B4-BE49-F238E27FC236}">
                <a16:creationId xmlns:a16="http://schemas.microsoft.com/office/drawing/2014/main" id="{773FBC2B-9E48-409D-9C00-907F10BABF2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03CCA42F-A9FD-4E1B-8954-52A0605CFD3A}"/>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87C45217-F584-4A7D-9351-1F59AD2B6D7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3EF7A38A-814C-4941-A0BC-0E3B9D6FB04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6FB0CC87-19E3-4189-831A-D4998CA9EA99}"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34" r:id="rId1"/>
    <p:sldLayoutId id="2147488135" r:id="rId2"/>
    <p:sldLayoutId id="2147488136" r:id="rId3"/>
    <p:sldLayoutId id="2147488137" r:id="rId4"/>
    <p:sldLayoutId id="2147488138" r:id="rId5"/>
    <p:sldLayoutId id="2147488139" r:id="rId6"/>
    <p:sldLayoutId id="2147488140" r:id="rId7"/>
    <p:sldLayoutId id="2147488141" r:id="rId8"/>
    <p:sldLayoutId id="2147488142" r:id="rId9"/>
    <p:sldLayoutId id="2147488143" r:id="rId10"/>
    <p:sldLayoutId id="2147488144" r:id="rId11"/>
    <p:sldLayoutId id="2147488145" r:id="rId12"/>
    <p:sldLayoutId id="2147488146"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slide" Target="slide4.xml"/><Relationship Id="rId18" Type="http://schemas.openxmlformats.org/officeDocument/2006/relationships/slide" Target="slide3.xml"/><Relationship Id="rId3" Type="http://schemas.openxmlformats.org/officeDocument/2006/relationships/image" Target="../media/image3.png"/><Relationship Id="rId21" Type="http://schemas.openxmlformats.org/officeDocument/2006/relationships/image" Target="../media/image17.png"/><Relationship Id="rId7" Type="http://schemas.openxmlformats.org/officeDocument/2006/relationships/image" Target="../media/image6.png"/><Relationship Id="rId12" Type="http://schemas.openxmlformats.org/officeDocument/2006/relationships/image" Target="../media/image10.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5.png"/><Relationship Id="rId11" Type="http://schemas.openxmlformats.org/officeDocument/2006/relationships/slide" Target="slide6.xml"/><Relationship Id="rId5" Type="http://schemas.openxmlformats.org/officeDocument/2006/relationships/slide" Target="slide5.xml"/><Relationship Id="rId15" Type="http://schemas.openxmlformats.org/officeDocument/2006/relationships/image" Target="../media/image12.png"/><Relationship Id="rId10" Type="http://schemas.openxmlformats.org/officeDocument/2006/relationships/image" Target="../media/image9.png"/><Relationship Id="rId19"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1.png"/><Relationship Id="rId22"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1.xml"/><Relationship Id="rId7" Type="http://schemas.openxmlformats.org/officeDocument/2006/relationships/slide" Target="slide6.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slide" Target="slide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362" name="Picture 6">
            <a:hlinkClick r:id="" action="ppaction://noaction"/>
            <a:extLst>
              <a:ext uri="{FF2B5EF4-FFF2-40B4-BE49-F238E27FC236}">
                <a16:creationId xmlns:a16="http://schemas.microsoft.com/office/drawing/2014/main" id="{A6629137-0518-4FEF-ADD6-50495121EC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262"/>
          <a:stretch>
            <a:fillRect/>
          </a:stretch>
        </p:blipFill>
        <p:spPr bwMode="auto">
          <a:xfrm>
            <a:off x="6970713" y="2357438"/>
            <a:ext cx="1841500" cy="1503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9343" name="Picture 15">
            <a:hlinkClick r:id="" action="ppaction://noaction"/>
            <a:extLst>
              <a:ext uri="{FF2B5EF4-FFF2-40B4-BE49-F238E27FC236}">
                <a16:creationId xmlns:a16="http://schemas.microsoft.com/office/drawing/2014/main" id="{DCC4FF73-8953-4844-9BAA-6DCB96A55F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46" y="1400343"/>
            <a:ext cx="2257425" cy="209550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12">
            <a:hlinkClick r:id="rId5" action="ppaction://hlinksldjump"/>
            <a:extLst>
              <a:ext uri="{FF2B5EF4-FFF2-40B4-BE49-F238E27FC236}">
                <a16:creationId xmlns:a16="http://schemas.microsoft.com/office/drawing/2014/main" id="{3CD0C86B-466A-4DE3-B53C-AA55DE5678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7575"/>
          <a:stretch>
            <a:fillRect/>
          </a:stretch>
        </p:blipFill>
        <p:spPr bwMode="auto">
          <a:xfrm>
            <a:off x="5726113" y="4092575"/>
            <a:ext cx="1541462"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5" name="Picture 14">
            <a:hlinkClick r:id="" action="ppaction://noaction"/>
            <a:extLst>
              <a:ext uri="{FF2B5EF4-FFF2-40B4-BE49-F238E27FC236}">
                <a16:creationId xmlns:a16="http://schemas.microsoft.com/office/drawing/2014/main" id="{2E7992F6-3E1F-4057-865D-AFE973BE32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2725" y="130175"/>
            <a:ext cx="1476375"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9333" name="Picture 5">
            <a:extLst>
              <a:ext uri="{FF2B5EF4-FFF2-40B4-BE49-F238E27FC236}">
                <a16:creationId xmlns:a16="http://schemas.microsoft.com/office/drawing/2014/main" id="{39E6EA2C-D154-4686-B69C-79EFD85BCA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97573" y="2188783"/>
            <a:ext cx="3622368" cy="343003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7" name="Picture 16">
            <a:hlinkClick r:id="" action="ppaction://noaction"/>
            <a:extLst>
              <a:ext uri="{FF2B5EF4-FFF2-40B4-BE49-F238E27FC236}">
                <a16:creationId xmlns:a16="http://schemas.microsoft.com/office/drawing/2014/main" id="{D826B8E1-02FD-4C52-9842-B13AF0CBCA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63813" y="1809750"/>
            <a:ext cx="18859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8" name="Picture 17">
            <a:hlinkClick r:id="" action="ppaction://noaction"/>
            <a:extLst>
              <a:ext uri="{FF2B5EF4-FFF2-40B4-BE49-F238E27FC236}">
                <a16:creationId xmlns:a16="http://schemas.microsoft.com/office/drawing/2014/main" id="{1F7E5354-FDFC-46F1-B181-20E2BFC4144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525" y="3438525"/>
            <a:ext cx="1952625"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9" name="Tekstvak 1">
            <a:extLst>
              <a:ext uri="{FF2B5EF4-FFF2-40B4-BE49-F238E27FC236}">
                <a16:creationId xmlns:a16="http://schemas.microsoft.com/office/drawing/2014/main" id="{DCECC4FB-CCF7-47FC-BA6F-1AD36CDE9A8D}"/>
              </a:ext>
            </a:extLst>
          </p:cNvPr>
          <p:cNvSpPr txBox="1">
            <a:spLocks noChangeArrowheads="1"/>
          </p:cNvSpPr>
          <p:nvPr/>
        </p:nvSpPr>
        <p:spPr bwMode="auto">
          <a:xfrm rot="629561">
            <a:off x="3548063" y="2976563"/>
            <a:ext cx="14700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600">
                <a:solidFill>
                  <a:srgbClr val="800080"/>
                </a:solidFill>
              </a:rPr>
              <a:t>Tekst </a:t>
            </a:r>
          </a:p>
          <a:p>
            <a:pPr>
              <a:spcBef>
                <a:spcPct val="0"/>
              </a:spcBef>
              <a:buFontTx/>
              <a:buNone/>
            </a:pPr>
            <a:r>
              <a:rPr lang="nl-NL" altLang="nl-NL" sz="3600">
                <a:solidFill>
                  <a:srgbClr val="800080"/>
                </a:solidFill>
              </a:rPr>
              <a:t>Actief Lezen</a:t>
            </a:r>
          </a:p>
        </p:txBody>
      </p:sp>
      <p:sp>
        <p:nvSpPr>
          <p:cNvPr id="3" name="Tekstvak 2">
            <a:extLst>
              <a:ext uri="{FF2B5EF4-FFF2-40B4-BE49-F238E27FC236}">
                <a16:creationId xmlns:a16="http://schemas.microsoft.com/office/drawing/2014/main" id="{5A30D497-7A5E-49A4-833A-D7EC286CA09A}"/>
              </a:ext>
            </a:extLst>
          </p:cNvPr>
          <p:cNvSpPr txBox="1"/>
          <p:nvPr/>
        </p:nvSpPr>
        <p:spPr>
          <a:xfrm rot="607245">
            <a:off x="3829050" y="2719388"/>
            <a:ext cx="1095375" cy="180975"/>
          </a:xfrm>
          <a:prstGeom prst="rect">
            <a:avLst/>
          </a:prstGeom>
          <a:solidFill>
            <a:schemeClr val="accent3">
              <a:lumMod val="85000"/>
            </a:schemeClr>
          </a:solidFill>
        </p:spPr>
        <p:txBody>
          <a:bodyPr>
            <a:spAutoFit/>
          </a:bodyPr>
          <a:lstStyle/>
          <a:p>
            <a:pPr>
              <a:defRPr/>
            </a:pPr>
            <a:endParaRPr lang="nl-NL" dirty="0">
              <a:solidFill>
                <a:srgbClr val="FFCCFF"/>
              </a:solidFill>
            </a:endParaRPr>
          </a:p>
        </p:txBody>
      </p:sp>
      <p:pic>
        <p:nvPicPr>
          <p:cNvPr id="15371" name="Afbeelding 1">
            <a:hlinkClick r:id="rId11" action="ppaction://hlinksldjump"/>
            <a:extLst>
              <a:ext uri="{FF2B5EF4-FFF2-40B4-BE49-F238E27FC236}">
                <a16:creationId xmlns:a16="http://schemas.microsoft.com/office/drawing/2014/main" id="{2E8906E3-46C9-440F-A28B-6512C33D9134}"/>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756275" y="5784850"/>
            <a:ext cx="15986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Afbeelding 3">
            <a:hlinkClick r:id="rId13" action="ppaction://hlinksldjump"/>
            <a:extLst>
              <a:ext uri="{FF2B5EF4-FFF2-40B4-BE49-F238E27FC236}">
                <a16:creationId xmlns:a16="http://schemas.microsoft.com/office/drawing/2014/main" id="{1F694531-3C47-4F6C-B249-B28E9A2995A5}"/>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365750" y="234950"/>
            <a:ext cx="1852613"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Afbeelding 4">
            <a:hlinkClick r:id="rId11" action="ppaction://hlinksldjump"/>
            <a:extLst>
              <a:ext uri="{FF2B5EF4-FFF2-40B4-BE49-F238E27FC236}">
                <a16:creationId xmlns:a16="http://schemas.microsoft.com/office/drawing/2014/main" id="{035BEF3E-EA93-4BC1-A8CA-3F5CE462A2F1}"/>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768850" y="1787525"/>
            <a:ext cx="34829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Afbeelding 6">
            <a:hlinkClick r:id="" action="ppaction://noaction"/>
            <a:extLst>
              <a:ext uri="{FF2B5EF4-FFF2-40B4-BE49-F238E27FC236}">
                <a16:creationId xmlns:a16="http://schemas.microsoft.com/office/drawing/2014/main" id="{7C9A33A3-A78C-4001-ACC6-16683C24F57A}"/>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08000" y="4249738"/>
            <a:ext cx="2398713"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Afbeelding 7">
            <a:hlinkClick r:id="" action="ppaction://noaction"/>
            <a:extLst>
              <a:ext uri="{FF2B5EF4-FFF2-40B4-BE49-F238E27FC236}">
                <a16:creationId xmlns:a16="http://schemas.microsoft.com/office/drawing/2014/main" id="{2C6BDCED-0C97-4B98-B871-FCCE05A5E5ED}"/>
              </a:ext>
            </a:extLst>
          </p:cNvPr>
          <p:cNvPicPr>
            <a:picLocks noChangeAspect="1"/>
          </p:cNvPicPr>
          <p:nvPr/>
        </p:nvPicPr>
        <p:blipFill>
          <a:blip r:embed="rId17">
            <a:extLst>
              <a:ext uri="{28A0092B-C50C-407E-A947-70E740481C1C}">
                <a14:useLocalDpi xmlns:a14="http://schemas.microsoft.com/office/drawing/2010/main" val="0"/>
              </a:ext>
            </a:extLst>
          </a:blip>
          <a:srcRect l="5037" t="9550"/>
          <a:stretch>
            <a:fillRect/>
          </a:stretch>
        </p:blipFill>
        <p:spPr bwMode="auto">
          <a:xfrm>
            <a:off x="2051050" y="5992813"/>
            <a:ext cx="1835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6" name="Tekstvak 3">
            <a:hlinkClick r:id="rId18" action="ppaction://hlinksldjump"/>
            <a:extLst>
              <a:ext uri="{FF2B5EF4-FFF2-40B4-BE49-F238E27FC236}">
                <a16:creationId xmlns:a16="http://schemas.microsoft.com/office/drawing/2014/main" id="{07B8E035-FED8-4374-8588-1C0216E21387}"/>
              </a:ext>
            </a:extLst>
          </p:cNvPr>
          <p:cNvSpPr txBox="1">
            <a:spLocks noChangeArrowheads="1"/>
          </p:cNvSpPr>
          <p:nvPr/>
        </p:nvSpPr>
        <p:spPr bwMode="auto">
          <a:xfrm>
            <a:off x="5510213" y="1522413"/>
            <a:ext cx="508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b="1"/>
              <a:t>?</a:t>
            </a:r>
          </a:p>
        </p:txBody>
      </p:sp>
      <p:pic>
        <p:nvPicPr>
          <p:cNvPr id="15377" name="Afbeelding 4">
            <a:hlinkClick r:id="" action="ppaction://noaction"/>
            <a:extLst>
              <a:ext uri="{FF2B5EF4-FFF2-40B4-BE49-F238E27FC236}">
                <a16:creationId xmlns:a16="http://schemas.microsoft.com/office/drawing/2014/main" id="{91DADE2E-6C13-422E-9FCE-AF7A60865581}"/>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2654300" y="1246188"/>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8" name="Afbeelding 5">
            <a:hlinkClick r:id="" action="ppaction://noaction"/>
            <a:extLst>
              <a:ext uri="{FF2B5EF4-FFF2-40B4-BE49-F238E27FC236}">
                <a16:creationId xmlns:a16="http://schemas.microsoft.com/office/drawing/2014/main" id="{9BB35D8B-3290-4FF6-839A-2C76EA89EC7C}"/>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508000" y="2967038"/>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9" name="Afbeelding 7">
            <a:hlinkClick r:id="rId18" action="ppaction://hlinksldjump"/>
            <a:extLst>
              <a:ext uri="{FF2B5EF4-FFF2-40B4-BE49-F238E27FC236}">
                <a16:creationId xmlns:a16="http://schemas.microsoft.com/office/drawing/2014/main" id="{01372097-0362-445F-B6A9-6B86E440E8A1}"/>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5756275" y="5434013"/>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0" name="Afbeelding 8">
            <a:hlinkClick r:id="" action="ppaction://noaction"/>
            <a:extLst>
              <a:ext uri="{FF2B5EF4-FFF2-40B4-BE49-F238E27FC236}">
                <a16:creationId xmlns:a16="http://schemas.microsoft.com/office/drawing/2014/main" id="{F33DA7D4-585B-4231-AD92-6837B9E6671B}"/>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800100" y="5803900"/>
            <a:ext cx="55562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1" name="Afbeelding 6">
            <a:hlinkClick r:id="" action="ppaction://noaction"/>
            <a:extLst>
              <a:ext uri="{FF2B5EF4-FFF2-40B4-BE49-F238E27FC236}">
                <a16:creationId xmlns:a16="http://schemas.microsoft.com/office/drawing/2014/main" id="{B728B753-6DEE-4AEE-AE5F-F8EFB0779CA2}"/>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35788" y="3498850"/>
            <a:ext cx="55403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2" name="Afbeelding 3">
            <a:hlinkClick r:id="" action="ppaction://noaction"/>
            <a:extLst>
              <a:ext uri="{FF2B5EF4-FFF2-40B4-BE49-F238E27FC236}">
                <a16:creationId xmlns:a16="http://schemas.microsoft.com/office/drawing/2014/main" id="{E81FEA63-9C54-4438-B9A9-093A87D8DAFF}"/>
              </a:ext>
            </a:extLst>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7134225" y="3886200"/>
            <a:ext cx="15970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3" name="Picture 13">
            <a:hlinkClick r:id="rId11" action="ppaction://hlinksldjump"/>
            <a:extLst>
              <a:ext uri="{FF2B5EF4-FFF2-40B4-BE49-F238E27FC236}">
                <a16:creationId xmlns:a16="http://schemas.microsoft.com/office/drawing/2014/main" id="{3CCF7E45-DBE6-426B-A329-10A1C798DE59}"/>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l="40240" t="20229" b="18259"/>
          <a:stretch>
            <a:fillRect/>
          </a:stretch>
        </p:blipFill>
        <p:spPr bwMode="auto">
          <a:xfrm>
            <a:off x="5867400" y="6232525"/>
            <a:ext cx="1833563" cy="50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84" name="Afbeelding 5">
            <a:hlinkClick r:id="" action="ppaction://noaction"/>
            <a:extLst>
              <a:ext uri="{FF2B5EF4-FFF2-40B4-BE49-F238E27FC236}">
                <a16:creationId xmlns:a16="http://schemas.microsoft.com/office/drawing/2014/main" id="{F14E4A24-2A6E-436B-8684-5813697B2440}"/>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7186613" y="4403725"/>
            <a:ext cx="1804987"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Afbeelding 1">
            <a:extLst>
              <a:ext uri="{FF2B5EF4-FFF2-40B4-BE49-F238E27FC236}">
                <a16:creationId xmlns:a16="http://schemas.microsoft.com/office/drawing/2014/main" id="{CF967E84-C89E-495C-BAB1-81808F236A9D}"/>
              </a:ext>
            </a:extLst>
          </p:cNvPr>
          <p:cNvSpPr>
            <a:spLocks noChangeAspect="1"/>
          </p:cNvSpPr>
          <p:nvPr/>
        </p:nvSpPr>
        <p:spPr bwMode="auto">
          <a:xfrm>
            <a:off x="2771775" y="1484313"/>
            <a:ext cx="3657600"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nl-NL" altLang="nl-NL" sz="1800"/>
          </a:p>
        </p:txBody>
      </p:sp>
      <p:sp>
        <p:nvSpPr>
          <p:cNvPr id="44035" name="Afbeelding 1">
            <a:extLst>
              <a:ext uri="{FF2B5EF4-FFF2-40B4-BE49-F238E27FC236}">
                <a16:creationId xmlns:a16="http://schemas.microsoft.com/office/drawing/2014/main" id="{1F2656DC-A4A9-4FD5-8216-4E02186EE390}"/>
              </a:ext>
            </a:extLst>
          </p:cNvPr>
          <p:cNvSpPr>
            <a:spLocks noChangeAspect="1"/>
          </p:cNvSpPr>
          <p:nvPr/>
        </p:nvSpPr>
        <p:spPr bwMode="auto">
          <a:xfrm>
            <a:off x="3611563" y="5589588"/>
            <a:ext cx="19780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nl-NL" altLang="nl-NL" sz="1800"/>
          </a:p>
        </p:txBody>
      </p:sp>
      <p:pic>
        <p:nvPicPr>
          <p:cNvPr id="44036" name="Afbeelding 1">
            <a:hlinkClick r:id="rId3" action="ppaction://hlinksldjump"/>
            <a:extLst>
              <a:ext uri="{FF2B5EF4-FFF2-40B4-BE49-F238E27FC236}">
                <a16:creationId xmlns:a16="http://schemas.microsoft.com/office/drawing/2014/main" id="{1F59A4A9-4245-44D6-B4C8-C655316D3DA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9300" y="227013"/>
            <a:ext cx="330993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12">
            <a:hlinkClick r:id="rId5" action="ppaction://hlinksldjump"/>
            <a:extLst>
              <a:ext uri="{FF2B5EF4-FFF2-40B4-BE49-F238E27FC236}">
                <a16:creationId xmlns:a16="http://schemas.microsoft.com/office/drawing/2014/main" id="{9CE0D90F-5571-46AF-A68F-6F02150E53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7575"/>
          <a:stretch>
            <a:fillRect/>
          </a:stretch>
        </p:blipFill>
        <p:spPr bwMode="auto">
          <a:xfrm>
            <a:off x="2930525" y="1525588"/>
            <a:ext cx="2976563" cy="399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038" name="Afbeelding 1">
            <a:hlinkClick r:id="rId7" action="ppaction://hlinksldjump"/>
            <a:extLst>
              <a:ext uri="{FF2B5EF4-FFF2-40B4-BE49-F238E27FC236}">
                <a16:creationId xmlns:a16="http://schemas.microsoft.com/office/drawing/2014/main" id="{DD59B194-7892-48FA-B0EB-46FAC6AAF43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371850" y="4781550"/>
            <a:ext cx="22177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ekstvak 7">
            <a:extLst>
              <a:ext uri="{FF2B5EF4-FFF2-40B4-BE49-F238E27FC236}">
                <a16:creationId xmlns:a16="http://schemas.microsoft.com/office/drawing/2014/main" id="{EE6EA62F-7EA2-4FCB-B2AB-E75AE80264A9}"/>
              </a:ext>
            </a:extLst>
          </p:cNvPr>
          <p:cNvSpPr txBox="1">
            <a:spLocks noChangeArrowheads="1"/>
          </p:cNvSpPr>
          <p:nvPr/>
        </p:nvSpPr>
        <p:spPr bwMode="auto">
          <a:xfrm>
            <a:off x="3203575" y="5565775"/>
            <a:ext cx="2941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2800">
                <a:solidFill>
                  <a:srgbClr val="800080"/>
                </a:solidFill>
              </a:rPr>
              <a:t>Verwijswoorden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a:extLst>
              <a:ext uri="{FF2B5EF4-FFF2-40B4-BE49-F238E27FC236}">
                <a16:creationId xmlns:a16="http://schemas.microsoft.com/office/drawing/2014/main" id="{ADF156D1-514B-43FD-A6C3-16072F819450}"/>
              </a:ext>
            </a:extLst>
          </p:cNvPr>
          <p:cNvSpPr>
            <a:spLocks noGrp="1" noChangeArrowheads="1"/>
          </p:cNvSpPr>
          <p:nvPr>
            <p:ph type="title"/>
          </p:nvPr>
        </p:nvSpPr>
        <p:spPr>
          <a:xfrm>
            <a:off x="468313" y="0"/>
            <a:ext cx="8229600" cy="1143000"/>
          </a:xfrm>
        </p:spPr>
        <p:txBody>
          <a:bodyPr/>
          <a:lstStyle/>
          <a:p>
            <a:pPr algn="l"/>
            <a:r>
              <a:rPr lang="nl-NL" altLang="nl-NL"/>
              <a:t>Waarom Verwijswoorden?</a:t>
            </a:r>
          </a:p>
        </p:txBody>
      </p:sp>
      <p:sp>
        <p:nvSpPr>
          <p:cNvPr id="29699" name="Tijdelijke aanduiding voor inhoud 2">
            <a:extLst>
              <a:ext uri="{FF2B5EF4-FFF2-40B4-BE49-F238E27FC236}">
                <a16:creationId xmlns:a16="http://schemas.microsoft.com/office/drawing/2014/main" id="{0696E308-245A-4131-A0BB-9E3245ED8A78}"/>
              </a:ext>
            </a:extLst>
          </p:cNvPr>
          <p:cNvSpPr>
            <a:spLocks noGrp="1" noChangeArrowheads="1"/>
          </p:cNvSpPr>
          <p:nvPr>
            <p:ph idx="1"/>
          </p:nvPr>
        </p:nvSpPr>
        <p:spPr>
          <a:xfrm>
            <a:off x="457200" y="1628775"/>
            <a:ext cx="8240713" cy="4525963"/>
          </a:xfrm>
        </p:spPr>
        <p:txBody>
          <a:bodyPr/>
          <a:lstStyle/>
          <a:p>
            <a:pPr marL="0" indent="0">
              <a:buFontTx/>
              <a:buNone/>
              <a:defRPr/>
            </a:pPr>
            <a:r>
              <a:rPr lang="nl-NL" altLang="nl-NL" sz="2400" dirty="0"/>
              <a:t>We gebruiken verwijswoorden om de tekst boeiend te houden</a:t>
            </a:r>
            <a:r>
              <a:rPr lang="nl-NL" altLang="nl-NL" dirty="0"/>
              <a:t>. </a:t>
            </a:r>
          </a:p>
          <a:p>
            <a:pPr marL="0" indent="0">
              <a:buFontTx/>
              <a:buNone/>
              <a:defRPr/>
            </a:pPr>
            <a:endParaRPr lang="nl-NL" altLang="nl-NL" sz="1000" dirty="0"/>
          </a:p>
          <a:p>
            <a:pPr marL="0" indent="0">
              <a:buFontTx/>
              <a:buNone/>
              <a:defRPr/>
            </a:pPr>
            <a:r>
              <a:rPr lang="nl-NL" altLang="nl-NL" dirty="0"/>
              <a:t>Bijvoorbeeld: </a:t>
            </a:r>
            <a:r>
              <a:rPr lang="nl-NL" altLang="nl-NL" i="1" dirty="0"/>
              <a:t>‘De mensapen lopen gevaar. De mensapen sterven uit. De mensenapen moeten gered worden’. </a:t>
            </a:r>
          </a:p>
          <a:p>
            <a:pPr marL="0" indent="0">
              <a:buFontTx/>
              <a:buNone/>
              <a:defRPr/>
            </a:pPr>
            <a:endParaRPr lang="nl-NL" altLang="nl-NL" sz="1000" i="1" dirty="0"/>
          </a:p>
          <a:p>
            <a:pPr marL="0" indent="0">
              <a:buFontTx/>
              <a:buNone/>
              <a:defRPr/>
            </a:pPr>
            <a:r>
              <a:rPr lang="nl-NL" altLang="nl-NL" sz="2400" dirty="0"/>
              <a:t>Met gebruik van verwijswoorden wordt het:</a:t>
            </a:r>
          </a:p>
          <a:p>
            <a:pPr marL="0" indent="0">
              <a:buFontTx/>
              <a:buNone/>
              <a:defRPr/>
            </a:pPr>
            <a:r>
              <a:rPr lang="nl-NL" altLang="nl-NL" dirty="0"/>
              <a:t>‘</a:t>
            </a:r>
            <a:r>
              <a:rPr lang="nl-NL" altLang="nl-NL" i="1" dirty="0"/>
              <a:t>De mensapen lopen gevaar. Ze sterven uit. Zij moeten gered worden’. </a:t>
            </a:r>
          </a:p>
          <a:p>
            <a:pPr>
              <a:buFont typeface="Wingdings" panose="05000000000000000000" pitchFamily="2" charset="2"/>
              <a:buChar char="Ø"/>
              <a:defRPr/>
            </a:pPr>
            <a:r>
              <a:rPr lang="nl-NL" altLang="nl-NL" sz="2400" dirty="0"/>
              <a:t>Nu is de tekst minder eentonig. </a:t>
            </a:r>
          </a:p>
          <a:p>
            <a:pPr marL="0" indent="0">
              <a:buFontTx/>
              <a:buNone/>
              <a:defRPr/>
            </a:pPr>
            <a:endParaRPr lang="nl-NL" altLang="nl-NL" sz="1000" b="1" dirty="0"/>
          </a:p>
          <a:p>
            <a:pPr marL="0" indent="0">
              <a:buFontTx/>
              <a:buNone/>
              <a:defRPr/>
            </a:pPr>
            <a:r>
              <a:rPr lang="nl-NL" altLang="nl-NL" sz="2400" b="1" dirty="0"/>
              <a:t>Als je weet waar een verwijswoord naar verwijst, begrijp je de tekst beter.</a:t>
            </a:r>
            <a:r>
              <a:rPr lang="nl-NL" altLang="nl-NL" sz="2400" dirty="0"/>
              <a:t> </a:t>
            </a:r>
          </a:p>
        </p:txBody>
      </p:sp>
      <p:pic>
        <p:nvPicPr>
          <p:cNvPr id="46084" name="Afbeelding 1">
            <a:hlinkClick r:id="rId3" action="ppaction://hlinksldjump"/>
            <a:extLst>
              <a:ext uri="{FF2B5EF4-FFF2-40B4-BE49-F238E27FC236}">
                <a16:creationId xmlns:a16="http://schemas.microsoft.com/office/drawing/2014/main" id="{AF75046C-892E-4556-8E4F-7D6D22A74D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206375"/>
            <a:ext cx="330993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9699">
                                            <p:txEl>
                                              <p:pRg st="2" end="2"/>
                                            </p:txEl>
                                          </p:spTgt>
                                        </p:tgtEl>
                                        <p:attrNameLst>
                                          <p:attrName>style.visibility</p:attrName>
                                        </p:attrNameLst>
                                      </p:cBhvr>
                                      <p:to>
                                        <p:strVal val="visible"/>
                                      </p:to>
                                    </p:set>
                                    <p:anim calcmode="lin" valueType="num">
                                      <p:cBhvr additive="base">
                                        <p:cTn id="13"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6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9699">
                                            <p:txEl>
                                              <p:pRg st="4" end="4"/>
                                            </p:txEl>
                                          </p:spTgt>
                                        </p:tgtEl>
                                        <p:attrNameLst>
                                          <p:attrName>style.visibility</p:attrName>
                                        </p:attrNameLst>
                                      </p:cBhvr>
                                      <p:to>
                                        <p:strVal val="visible"/>
                                      </p:to>
                                    </p:set>
                                    <p:anim calcmode="lin" valueType="num">
                                      <p:cBhvr additive="base">
                                        <p:cTn id="19" dur="500" fill="hold"/>
                                        <p:tgtEl>
                                          <p:spTgt spid="2969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6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9699">
                                            <p:txEl>
                                              <p:pRg st="5" end="5"/>
                                            </p:txEl>
                                          </p:spTgt>
                                        </p:tgtEl>
                                        <p:attrNameLst>
                                          <p:attrName>style.visibility</p:attrName>
                                        </p:attrNameLst>
                                      </p:cBhvr>
                                      <p:to>
                                        <p:strVal val="visible"/>
                                      </p:to>
                                    </p:set>
                                    <p:anim calcmode="lin" valueType="num">
                                      <p:cBhvr additive="base">
                                        <p:cTn id="25" dur="500" fill="hold"/>
                                        <p:tgtEl>
                                          <p:spTgt spid="29699">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69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9699">
                                            <p:txEl>
                                              <p:pRg st="6" end="6"/>
                                            </p:txEl>
                                          </p:spTgt>
                                        </p:tgtEl>
                                        <p:attrNameLst>
                                          <p:attrName>style.visibility</p:attrName>
                                        </p:attrNameLst>
                                      </p:cBhvr>
                                      <p:to>
                                        <p:strVal val="visible"/>
                                      </p:to>
                                    </p:set>
                                    <p:anim calcmode="lin" valueType="num">
                                      <p:cBhvr additive="base">
                                        <p:cTn id="31" dur="500" fill="hold"/>
                                        <p:tgtEl>
                                          <p:spTgt spid="2969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969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9699">
                                            <p:txEl>
                                              <p:pRg st="8" end="8"/>
                                            </p:txEl>
                                          </p:spTgt>
                                        </p:tgtEl>
                                        <p:attrNameLst>
                                          <p:attrName>style.visibility</p:attrName>
                                        </p:attrNameLst>
                                      </p:cBhvr>
                                      <p:to>
                                        <p:strVal val="visible"/>
                                      </p:to>
                                    </p:set>
                                    <p:anim calcmode="lin" valueType="num">
                                      <p:cBhvr additive="base">
                                        <p:cTn id="37" dur="500" fill="hold"/>
                                        <p:tgtEl>
                                          <p:spTgt spid="29699">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969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hthoek 1">
            <a:extLst>
              <a:ext uri="{FF2B5EF4-FFF2-40B4-BE49-F238E27FC236}">
                <a16:creationId xmlns:a16="http://schemas.microsoft.com/office/drawing/2014/main" id="{519E299B-E976-4587-ACB6-EBE8CAC71861}"/>
              </a:ext>
            </a:extLst>
          </p:cNvPr>
          <p:cNvSpPr>
            <a:spLocks noChangeArrowheads="1"/>
          </p:cNvSpPr>
          <p:nvPr/>
        </p:nvSpPr>
        <p:spPr bwMode="auto">
          <a:xfrm>
            <a:off x="611188" y="1858963"/>
            <a:ext cx="7777162"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a:t>Een </a:t>
            </a:r>
            <a:r>
              <a:rPr lang="nl-NL" altLang="nl-NL" b="1"/>
              <a:t>verwijswoord </a:t>
            </a:r>
            <a:r>
              <a:rPr lang="nl-NL" altLang="nl-NL"/>
              <a:t>verwijst naar een ander woord dat in de tekst staat. Meestal staat dat woord in de vorige zin. Soms moet je nog een stukje verder teruglezen. Heel soms staat het in de zin erna of nog verder in de tekst. Dan moet je juist een stukje verder lezen.</a:t>
            </a:r>
          </a:p>
          <a:p>
            <a:pPr>
              <a:spcBef>
                <a:spcPct val="0"/>
              </a:spcBef>
              <a:buFontTx/>
              <a:buNone/>
            </a:pPr>
            <a:r>
              <a:rPr lang="nl-NL" altLang="nl-NL"/>
              <a:t> </a:t>
            </a:r>
          </a:p>
          <a:p>
            <a:pPr>
              <a:spcBef>
                <a:spcPct val="0"/>
              </a:spcBef>
              <a:buFontTx/>
              <a:buNone/>
            </a:pPr>
            <a:endParaRPr lang="nl-NL" altLang="nl-NL"/>
          </a:p>
          <a:p>
            <a:pPr>
              <a:spcBef>
                <a:spcPct val="0"/>
              </a:spcBef>
              <a:buFontTx/>
              <a:buNone/>
            </a:pPr>
            <a:r>
              <a:rPr lang="nl-NL" altLang="nl-NL"/>
              <a:t>Voorbeelden van verwijswoorden zijn:</a:t>
            </a:r>
          </a:p>
          <a:p>
            <a:pPr>
              <a:spcBef>
                <a:spcPct val="0"/>
              </a:spcBef>
              <a:buFontTx/>
              <a:buNone/>
            </a:pPr>
            <a:r>
              <a:rPr lang="nl-NL" altLang="nl-NL" b="1" i="1"/>
              <a:t>hij, zij, ze, het, haar, hem, hun, die, dat, er, daar, dan…</a:t>
            </a:r>
            <a:endParaRPr lang="nl-NL" altLang="nl-NL" b="1"/>
          </a:p>
        </p:txBody>
      </p:sp>
      <p:sp>
        <p:nvSpPr>
          <p:cNvPr id="48131" name="Afbeelding 15" descr="strategie_verbanden_los">
            <a:extLst>
              <a:ext uri="{FF2B5EF4-FFF2-40B4-BE49-F238E27FC236}">
                <a16:creationId xmlns:a16="http://schemas.microsoft.com/office/drawing/2014/main" id="{90FEDF9D-5C53-4A61-8457-DAFE69F0F9F4}"/>
              </a:ext>
            </a:extLst>
          </p:cNvPr>
          <p:cNvSpPr>
            <a:spLocks noChangeAspect="1" noChangeArrowheads="1"/>
          </p:cNvSpPr>
          <p:nvPr/>
        </p:nvSpPr>
        <p:spPr bwMode="auto">
          <a:xfrm>
            <a:off x="7092950" y="4348163"/>
            <a:ext cx="1824038"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nl-NL" altLang="nl-NL" sz="1800"/>
          </a:p>
        </p:txBody>
      </p:sp>
      <p:pic>
        <p:nvPicPr>
          <p:cNvPr id="48132" name="Afbeelding 1">
            <a:hlinkClick r:id="rId3" action="ppaction://hlinksldjump"/>
            <a:extLst>
              <a:ext uri="{FF2B5EF4-FFF2-40B4-BE49-F238E27FC236}">
                <a16:creationId xmlns:a16="http://schemas.microsoft.com/office/drawing/2014/main" id="{BA7D1B29-6E46-4BC8-A3EB-DED64211BBC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15888"/>
            <a:ext cx="330993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el 1">
            <a:extLst>
              <a:ext uri="{FF2B5EF4-FFF2-40B4-BE49-F238E27FC236}">
                <a16:creationId xmlns:a16="http://schemas.microsoft.com/office/drawing/2014/main" id="{5720851F-919E-43FA-94F6-D2D5E5F38879}"/>
              </a:ext>
            </a:extLst>
          </p:cNvPr>
          <p:cNvSpPr>
            <a:spLocks noGrp="1" noChangeArrowheads="1"/>
          </p:cNvSpPr>
          <p:nvPr>
            <p:ph type="title"/>
          </p:nvPr>
        </p:nvSpPr>
        <p:spPr>
          <a:xfrm>
            <a:off x="395288" y="0"/>
            <a:ext cx="8229600" cy="1143000"/>
          </a:xfrm>
        </p:spPr>
        <p:txBody>
          <a:bodyPr/>
          <a:lstStyle/>
          <a:p>
            <a:pPr algn="l"/>
            <a:r>
              <a:rPr lang="nl-NL" altLang="nl-NL"/>
              <a:t>Aanpak Verwijswoorden</a:t>
            </a:r>
          </a:p>
        </p:txBody>
      </p:sp>
      <p:sp>
        <p:nvSpPr>
          <p:cNvPr id="3" name="Tijdelijke aanduiding voor inhoud 2">
            <a:extLst>
              <a:ext uri="{FF2B5EF4-FFF2-40B4-BE49-F238E27FC236}">
                <a16:creationId xmlns:a16="http://schemas.microsoft.com/office/drawing/2014/main" id="{4A464AF6-7FE4-491A-87F2-7D30A4A5E340}"/>
              </a:ext>
            </a:extLst>
          </p:cNvPr>
          <p:cNvSpPr>
            <a:spLocks noGrp="1"/>
          </p:cNvSpPr>
          <p:nvPr>
            <p:ph idx="1"/>
          </p:nvPr>
        </p:nvSpPr>
        <p:spPr>
          <a:xfrm>
            <a:off x="539750" y="1557338"/>
            <a:ext cx="8229600" cy="4852987"/>
          </a:xfrm>
        </p:spPr>
        <p:txBody>
          <a:bodyPr>
            <a:normAutofit/>
          </a:bodyPr>
          <a:lstStyle/>
          <a:p>
            <a:pPr>
              <a:defRPr/>
            </a:pPr>
            <a:r>
              <a:rPr lang="nl-NL" dirty="0"/>
              <a:t>Als je een verwijswoord ziet, bedenk dan wat er met dat woord bedoeld wordt. Stel jezelf vragen. Bijvoorbeeld: </a:t>
            </a:r>
          </a:p>
          <a:p>
            <a:pPr marL="0" indent="0">
              <a:buFontTx/>
              <a:buNone/>
              <a:defRPr/>
            </a:pPr>
            <a:r>
              <a:rPr lang="nl-NL" dirty="0"/>
              <a:t> 	</a:t>
            </a:r>
            <a:r>
              <a:rPr lang="nl-NL" sz="1800" i="1" dirty="0"/>
              <a:t>‘De reuzenpanda verhuist naar Europa. Daar krijgt hij een nieuw 	onderkomen.</a:t>
            </a:r>
          </a:p>
          <a:p>
            <a:pPr lvl="2">
              <a:buFont typeface="Wingdings" panose="05000000000000000000" pitchFamily="2" charset="2"/>
              <a:buChar char="Ø"/>
              <a:defRPr/>
            </a:pPr>
            <a:r>
              <a:rPr lang="nl-NL" sz="1800" b="1" i="1" dirty="0">
                <a:ea typeface="MS PGothic" panose="020B0600070205080204" pitchFamily="34" charset="-128"/>
              </a:rPr>
              <a:t>Daar </a:t>
            </a:r>
            <a:r>
              <a:rPr lang="nl-NL" sz="1800" dirty="0">
                <a:ea typeface="MS PGothic" panose="020B0600070205080204" pitchFamily="34" charset="-128"/>
              </a:rPr>
              <a:t>is een verwijswoord. Stel jezelf de vraag: ‘waar krijgt hij een nieuw onderkomen?’</a:t>
            </a:r>
          </a:p>
          <a:p>
            <a:pPr lvl="2">
              <a:buFont typeface="Wingdings" panose="05000000000000000000" pitchFamily="2" charset="2"/>
              <a:buChar char="Ø"/>
              <a:defRPr/>
            </a:pPr>
            <a:r>
              <a:rPr lang="nl-NL" sz="1800" b="1" i="1" dirty="0">
                <a:ea typeface="MS PGothic" panose="020B0600070205080204" pitchFamily="34" charset="-128"/>
              </a:rPr>
              <a:t>Hij </a:t>
            </a:r>
            <a:r>
              <a:rPr lang="nl-NL" sz="1800" dirty="0">
                <a:ea typeface="MS PGothic" panose="020B0600070205080204" pitchFamily="34" charset="-128"/>
              </a:rPr>
              <a:t>is een verwijswoord. Stel jezelf de vraag: ‘wie is hij?’</a:t>
            </a:r>
          </a:p>
          <a:p>
            <a:pPr>
              <a:defRPr/>
            </a:pPr>
            <a:r>
              <a:rPr lang="nl-NL" dirty="0"/>
              <a:t>Lees de zin of de zinnen vóór het verwijswoord nog een keer. Daar staat meestal wat er met het verwijswoord wordt bedoeld. Lees dus een stukje terug.</a:t>
            </a:r>
          </a:p>
          <a:p>
            <a:pPr>
              <a:defRPr/>
            </a:pPr>
            <a:r>
              <a:rPr lang="nl-NL" dirty="0"/>
              <a:t>Heb je je antwoord gevonden: dus het woord (of de zin) waar het verwijswoord naar verwijst?</a:t>
            </a:r>
          </a:p>
          <a:p>
            <a:pPr>
              <a:defRPr/>
            </a:pPr>
            <a:r>
              <a:rPr lang="nl-NL" b="1" dirty="0"/>
              <a:t>Controleer of het klopt. Vul het woord of de zin in op de plek van het verwijswoord. Is het nu een logische zin?</a:t>
            </a:r>
          </a:p>
          <a:p>
            <a:pPr>
              <a:defRPr/>
            </a:pPr>
            <a:endParaRPr lang="nl-NL" sz="1800" dirty="0"/>
          </a:p>
        </p:txBody>
      </p:sp>
      <p:pic>
        <p:nvPicPr>
          <p:cNvPr id="50180" name="Afbeelding 1">
            <a:hlinkClick r:id="rId3" action="ppaction://hlinksldjump"/>
            <a:extLst>
              <a:ext uri="{FF2B5EF4-FFF2-40B4-BE49-F238E27FC236}">
                <a16:creationId xmlns:a16="http://schemas.microsoft.com/office/drawing/2014/main" id="{C6AC514D-2C52-45BE-952C-34F58BE5BF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206375"/>
            <a:ext cx="330993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el 1">
            <a:extLst>
              <a:ext uri="{FF2B5EF4-FFF2-40B4-BE49-F238E27FC236}">
                <a16:creationId xmlns:a16="http://schemas.microsoft.com/office/drawing/2014/main" id="{71CAD9B1-E539-41D4-AF9B-BFB2721A2918}"/>
              </a:ext>
            </a:extLst>
          </p:cNvPr>
          <p:cNvSpPr>
            <a:spLocks noGrp="1" noChangeArrowheads="1"/>
          </p:cNvSpPr>
          <p:nvPr>
            <p:ph type="title"/>
          </p:nvPr>
        </p:nvSpPr>
        <p:spPr>
          <a:xfrm>
            <a:off x="503238" y="-19050"/>
            <a:ext cx="8229600" cy="1143000"/>
          </a:xfrm>
        </p:spPr>
        <p:txBody>
          <a:bodyPr/>
          <a:lstStyle/>
          <a:p>
            <a:pPr algn="l"/>
            <a:r>
              <a:rPr lang="nl-NL" altLang="nl-NL" sz="2400"/>
              <a:t>Instructie leesaanpak in groepjes</a:t>
            </a:r>
            <a:br>
              <a:rPr lang="nl-NL" altLang="nl-NL" sz="2400"/>
            </a:br>
            <a:r>
              <a:rPr lang="nl-NL" altLang="nl-NL" sz="2400"/>
              <a:t>Verwijswoorden</a:t>
            </a:r>
          </a:p>
        </p:txBody>
      </p:sp>
      <p:sp>
        <p:nvSpPr>
          <p:cNvPr id="31747" name="Tijdelijke aanduiding voor inhoud 2">
            <a:extLst>
              <a:ext uri="{FF2B5EF4-FFF2-40B4-BE49-F238E27FC236}">
                <a16:creationId xmlns:a16="http://schemas.microsoft.com/office/drawing/2014/main" id="{6C02192C-158D-40CF-9EAC-CEA0AB159D54}"/>
              </a:ext>
            </a:extLst>
          </p:cNvPr>
          <p:cNvSpPr>
            <a:spLocks noGrp="1" noChangeArrowheads="1"/>
          </p:cNvSpPr>
          <p:nvPr>
            <p:ph idx="1"/>
          </p:nvPr>
        </p:nvSpPr>
        <p:spPr>
          <a:xfrm>
            <a:off x="755650" y="1557338"/>
            <a:ext cx="8135938" cy="4708525"/>
          </a:xfrm>
        </p:spPr>
        <p:txBody>
          <a:bodyPr/>
          <a:lstStyle/>
          <a:p>
            <a:pPr>
              <a:buFont typeface="Arial" panose="020B0604020202020204" pitchFamily="34" charset="0"/>
              <a:buChar char="−"/>
            </a:pPr>
            <a:r>
              <a:rPr lang="nl-NL" altLang="nl-NL" sz="1800"/>
              <a:t>Eén leerling leest het stukje tekst. </a:t>
            </a:r>
          </a:p>
          <a:p>
            <a:pPr>
              <a:buFont typeface="Arial" panose="020B0604020202020204" pitchFamily="34" charset="0"/>
              <a:buChar char="−"/>
            </a:pPr>
            <a:r>
              <a:rPr lang="nl-NL" altLang="nl-NL" sz="1800"/>
              <a:t>De anderen onderstrepen twee verwijswoorden in dat stukje.</a:t>
            </a:r>
          </a:p>
          <a:p>
            <a:pPr>
              <a:buFont typeface="Arial" panose="020B0604020202020204" pitchFamily="34" charset="0"/>
              <a:buChar char="−"/>
            </a:pPr>
            <a:r>
              <a:rPr lang="nl-NL" altLang="nl-NL" sz="1800"/>
              <a:t>Bespreek de onderstreepte woorden met elkaar. Probeer erachter te komen waar het verwijswoord naar verwijst. Wie of wat wordt bedoeld met dit verwijswoord?</a:t>
            </a:r>
          </a:p>
          <a:p>
            <a:pPr>
              <a:buFont typeface="Arial" panose="020B0604020202020204" pitchFamily="34" charset="0"/>
              <a:buChar char="−"/>
            </a:pPr>
            <a:r>
              <a:rPr lang="nl-NL" altLang="nl-NL" sz="1800" u="sng"/>
              <a:t>Omcirkel het verwijswoord en trek een pijl naar het woord of de zin waar het verwijswoord naar verwijst.</a:t>
            </a:r>
            <a:r>
              <a:rPr lang="nl-NL" altLang="nl-NL" sz="1800"/>
              <a:t> </a:t>
            </a:r>
          </a:p>
          <a:p>
            <a:pPr>
              <a:buFont typeface="Arial" panose="020B0604020202020204" pitchFamily="34" charset="0"/>
              <a:buChar char="−"/>
            </a:pPr>
            <a:r>
              <a:rPr lang="nl-NL" altLang="nl-NL" sz="1800"/>
              <a:t>Lees de zin opnieuw en vul daarbij op de plaats van het verwijswoord het woord of de zin in waar het naar verwijst. Klopt de zin nu nog?</a:t>
            </a:r>
          </a:p>
          <a:p>
            <a:pPr>
              <a:buFont typeface="Arial" panose="020B0604020202020204" pitchFamily="34" charset="0"/>
              <a:buChar char="−"/>
            </a:pPr>
            <a:r>
              <a:rPr lang="nl-NL" altLang="nl-NL" sz="1800"/>
              <a:t>Ben je klaar met het stukje? Bedenk of je snapt waar het stukje over ging. </a:t>
            </a:r>
            <a:r>
              <a:rPr lang="nl-NL" altLang="nl-NL" sz="1800">
                <a:solidFill>
                  <a:srgbClr val="000000"/>
                </a:solidFill>
              </a:rPr>
              <a:t>Hebben we een antwoord op de sleutelvraag? </a:t>
            </a:r>
            <a:r>
              <a:rPr lang="nl-NL" altLang="nl-NL" sz="1800"/>
              <a:t>Als je het niet snapt, herlees je het stukje. (De leerkracht stelt hulpvragen.)</a:t>
            </a:r>
          </a:p>
          <a:p>
            <a:pPr>
              <a:buFont typeface="Arial" panose="020B0604020202020204" pitchFamily="34" charset="0"/>
              <a:buChar char="−"/>
            </a:pPr>
            <a:r>
              <a:rPr lang="nl-NL" altLang="nl-NL" sz="1800"/>
              <a:t>Wissel van beurt.</a:t>
            </a:r>
          </a:p>
          <a:p>
            <a:pPr>
              <a:buFont typeface="Arial" panose="020B0604020202020204" pitchFamily="34" charset="0"/>
              <a:buChar char="−"/>
            </a:pPr>
            <a:r>
              <a:rPr lang="nl-NL" altLang="nl-NL" sz="1800"/>
              <a:t>Heb je alle stukjes gelezen? Bedenk dan of je weet waar de hele tekst over ging. Wat was het leesdoel? Kun je nu vertellen wat daar gevraagd wordt?</a:t>
            </a:r>
            <a:endParaRPr lang="nl-NL" altLang="nl-NL" sz="2400"/>
          </a:p>
          <a:p>
            <a:endParaRPr lang="nl-NL" altLang="nl-NL" sz="1800">
              <a:solidFill>
                <a:srgbClr val="000000"/>
              </a:solidFill>
            </a:endParaRPr>
          </a:p>
          <a:p>
            <a:endParaRPr lang="nl-NL" altLang="nl-NL"/>
          </a:p>
        </p:txBody>
      </p:sp>
      <p:sp>
        <p:nvSpPr>
          <p:cNvPr id="52228" name="Tekstvak 1">
            <a:extLst>
              <a:ext uri="{FF2B5EF4-FFF2-40B4-BE49-F238E27FC236}">
                <a16:creationId xmlns:a16="http://schemas.microsoft.com/office/drawing/2014/main" id="{2DC46030-C4F4-40AB-B733-DBEB19AF9BA6}"/>
              </a:ext>
            </a:extLst>
          </p:cNvPr>
          <p:cNvSpPr txBox="1">
            <a:spLocks noChangeArrowheads="1"/>
          </p:cNvSpPr>
          <p:nvPr/>
        </p:nvSpPr>
        <p:spPr bwMode="auto">
          <a:xfrm>
            <a:off x="495300" y="1557338"/>
            <a:ext cx="433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solidFill>
                  <a:srgbClr val="000000"/>
                </a:solidFill>
              </a:rPr>
              <a:t>I</a:t>
            </a:r>
          </a:p>
        </p:txBody>
      </p:sp>
      <p:sp>
        <p:nvSpPr>
          <p:cNvPr id="52229" name="Tekstvak 2">
            <a:extLst>
              <a:ext uri="{FF2B5EF4-FFF2-40B4-BE49-F238E27FC236}">
                <a16:creationId xmlns:a16="http://schemas.microsoft.com/office/drawing/2014/main" id="{D2DB8662-FCB6-4412-99F6-8E629560EBDE}"/>
              </a:ext>
            </a:extLst>
          </p:cNvPr>
          <p:cNvSpPr txBox="1">
            <a:spLocks noChangeArrowheads="1"/>
          </p:cNvSpPr>
          <p:nvPr/>
        </p:nvSpPr>
        <p:spPr bwMode="auto">
          <a:xfrm>
            <a:off x="473075" y="4292600"/>
            <a:ext cx="647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solidFill>
                  <a:srgbClr val="000000"/>
                </a:solidFill>
              </a:rPr>
              <a:t>II</a:t>
            </a:r>
          </a:p>
        </p:txBody>
      </p:sp>
      <p:sp>
        <p:nvSpPr>
          <p:cNvPr id="52230" name="Tekstvak 3">
            <a:extLst>
              <a:ext uri="{FF2B5EF4-FFF2-40B4-BE49-F238E27FC236}">
                <a16:creationId xmlns:a16="http://schemas.microsoft.com/office/drawing/2014/main" id="{27678E32-6496-4582-AF05-08D5C98FA2AC}"/>
              </a:ext>
            </a:extLst>
          </p:cNvPr>
          <p:cNvSpPr txBox="1">
            <a:spLocks noChangeArrowheads="1"/>
          </p:cNvSpPr>
          <p:nvPr/>
        </p:nvSpPr>
        <p:spPr bwMode="auto">
          <a:xfrm>
            <a:off x="403225" y="5516563"/>
            <a:ext cx="50323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solidFill>
                  <a:srgbClr val="000000"/>
                </a:solidFill>
              </a:rPr>
              <a:t>III</a:t>
            </a:r>
          </a:p>
        </p:txBody>
      </p:sp>
      <p:pic>
        <p:nvPicPr>
          <p:cNvPr id="52231" name="Afbeelding 1">
            <a:hlinkClick r:id="rId3" action="ppaction://hlinksldjump"/>
            <a:extLst>
              <a:ext uri="{FF2B5EF4-FFF2-40B4-BE49-F238E27FC236}">
                <a16:creationId xmlns:a16="http://schemas.microsoft.com/office/drawing/2014/main" id="{A1FC675C-0445-4D6B-8157-EF9D6AAE57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87325"/>
            <a:ext cx="330993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 calcmode="lin" valueType="num">
                                      <p:cBhvr additive="base">
                                        <p:cTn id="7" dur="5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1747">
                                            <p:txEl>
                                              <p:pRg st="1" end="1"/>
                                            </p:txEl>
                                          </p:spTgt>
                                        </p:tgtEl>
                                        <p:attrNameLst>
                                          <p:attrName>style.visibility</p:attrName>
                                        </p:attrNameLst>
                                      </p:cBhvr>
                                      <p:to>
                                        <p:strVal val="visible"/>
                                      </p:to>
                                    </p:set>
                                    <p:anim calcmode="lin" valueType="num">
                                      <p:cBhvr additive="base">
                                        <p:cTn id="13" dur="500" fill="hold"/>
                                        <p:tgtEl>
                                          <p:spTgt spid="317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1747">
                                            <p:txEl>
                                              <p:pRg st="2" end="2"/>
                                            </p:txEl>
                                          </p:spTgt>
                                        </p:tgtEl>
                                        <p:attrNameLst>
                                          <p:attrName>style.visibility</p:attrName>
                                        </p:attrNameLst>
                                      </p:cBhvr>
                                      <p:to>
                                        <p:strVal val="visible"/>
                                      </p:to>
                                    </p:set>
                                    <p:anim calcmode="lin" valueType="num">
                                      <p:cBhvr additive="base">
                                        <p:cTn id="19"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17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1747">
                                            <p:txEl>
                                              <p:pRg st="3" end="3"/>
                                            </p:txEl>
                                          </p:spTgt>
                                        </p:tgtEl>
                                        <p:attrNameLst>
                                          <p:attrName>style.visibility</p:attrName>
                                        </p:attrNameLst>
                                      </p:cBhvr>
                                      <p:to>
                                        <p:strVal val="visible"/>
                                      </p:to>
                                    </p:set>
                                    <p:anim calcmode="lin" valueType="num">
                                      <p:cBhvr additive="base">
                                        <p:cTn id="25" dur="500" fill="hold"/>
                                        <p:tgtEl>
                                          <p:spTgt spid="317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7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1747">
                                            <p:txEl>
                                              <p:pRg st="4" end="4"/>
                                            </p:txEl>
                                          </p:spTgt>
                                        </p:tgtEl>
                                        <p:attrNameLst>
                                          <p:attrName>style.visibility</p:attrName>
                                        </p:attrNameLst>
                                      </p:cBhvr>
                                      <p:to>
                                        <p:strVal val="visible"/>
                                      </p:to>
                                    </p:set>
                                    <p:anim calcmode="lin" valueType="num">
                                      <p:cBhvr additive="base">
                                        <p:cTn id="31" dur="500" fill="hold"/>
                                        <p:tgtEl>
                                          <p:spTgt spid="317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17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1747">
                                            <p:txEl>
                                              <p:pRg st="5" end="5"/>
                                            </p:txEl>
                                          </p:spTgt>
                                        </p:tgtEl>
                                        <p:attrNameLst>
                                          <p:attrName>style.visibility</p:attrName>
                                        </p:attrNameLst>
                                      </p:cBhvr>
                                      <p:to>
                                        <p:strVal val="visible"/>
                                      </p:to>
                                    </p:set>
                                    <p:anim calcmode="lin" valueType="num">
                                      <p:cBhvr additive="base">
                                        <p:cTn id="37" dur="500" fill="hold"/>
                                        <p:tgtEl>
                                          <p:spTgt spid="3174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174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31747">
                                            <p:txEl>
                                              <p:pRg st="6" end="6"/>
                                            </p:txEl>
                                          </p:spTgt>
                                        </p:tgtEl>
                                        <p:attrNameLst>
                                          <p:attrName>style.visibility</p:attrName>
                                        </p:attrNameLst>
                                      </p:cBhvr>
                                      <p:to>
                                        <p:strVal val="visible"/>
                                      </p:to>
                                    </p:set>
                                    <p:anim calcmode="lin" valueType="num">
                                      <p:cBhvr additive="base">
                                        <p:cTn id="43" dur="500" fill="hold"/>
                                        <p:tgtEl>
                                          <p:spTgt spid="3174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174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31747">
                                            <p:txEl>
                                              <p:pRg st="7" end="7"/>
                                            </p:txEl>
                                          </p:spTgt>
                                        </p:tgtEl>
                                        <p:attrNameLst>
                                          <p:attrName>style.visibility</p:attrName>
                                        </p:attrNameLst>
                                      </p:cBhvr>
                                      <p:to>
                                        <p:strVal val="visible"/>
                                      </p:to>
                                    </p:set>
                                    <p:anim calcmode="lin" valueType="num">
                                      <p:cBhvr additive="base">
                                        <p:cTn id="49" dur="500" fill="hold"/>
                                        <p:tgtEl>
                                          <p:spTgt spid="3174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174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1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2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3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4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0EA11F5F3F7840AC790979E25DCEE8" ma:contentTypeVersion="7" ma:contentTypeDescription="Een nieuw document maken." ma:contentTypeScope="" ma:versionID="2dcfc0ec9e7d99492f154847fd419a60">
  <xsd:schema xmlns:xsd="http://www.w3.org/2001/XMLSchema" xmlns:xs="http://www.w3.org/2001/XMLSchema" xmlns:p="http://schemas.microsoft.com/office/2006/metadata/properties" xmlns:ns3="1eb1edbb-ffae-4e8b-a7b9-65c0e6caad90" targetNamespace="http://schemas.microsoft.com/office/2006/metadata/properties" ma:root="true" ma:fieldsID="4361c47982b8ea49acb0260bb7acb7d7" ns3:_="">
    <xsd:import namespace="1eb1edbb-ffae-4e8b-a7b9-65c0e6caad9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b1edbb-ffae-4e8b-a7b9-65c0e6caad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B9C99D-2519-42E0-B382-645CC07EFA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b1edbb-ffae-4e8b-a7b9-65c0e6caad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129B4E-3861-43BD-86DA-AB419996D2DC}">
  <ds:schemaRefs>
    <ds:schemaRef ds:uri="http://schemas.microsoft.com/sharepoint/v3/contenttype/forms"/>
  </ds:schemaRefs>
</ds:datastoreItem>
</file>

<file path=customXml/itemProps3.xml><?xml version="1.0" encoding="utf-8"?>
<ds:datastoreItem xmlns:ds="http://schemas.openxmlformats.org/officeDocument/2006/customXml" ds:itemID="{494DE20A-438A-419E-819D-EE2A987BFB5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Presentation1.potx</Template>
  <TotalTime>5902</TotalTime>
  <Words>585</Words>
  <Application>Microsoft Office PowerPoint</Application>
  <PresentationFormat>Diavoorstelling (4:3)</PresentationFormat>
  <Paragraphs>53</Paragraphs>
  <Slides>6</Slides>
  <Notes>6</Notes>
  <HiddenSlides>0</HiddenSlides>
  <MMClips>0</MMClips>
  <ScaleCrop>false</ScaleCrop>
  <HeadingPairs>
    <vt:vector size="6" baseType="variant">
      <vt:variant>
        <vt:lpstr>Gebruikte lettertypen</vt:lpstr>
      </vt:variant>
      <vt:variant>
        <vt:i4>3</vt:i4>
      </vt:variant>
      <vt:variant>
        <vt:lpstr>Thema</vt:lpstr>
      </vt:variant>
      <vt:variant>
        <vt:i4>6</vt:i4>
      </vt:variant>
      <vt:variant>
        <vt:lpstr>Diatitels</vt:lpstr>
      </vt:variant>
      <vt:variant>
        <vt:i4>6</vt:i4>
      </vt:variant>
    </vt:vector>
  </HeadingPairs>
  <TitlesOfParts>
    <vt:vector size="15" baseType="lpstr">
      <vt:lpstr>Arial</vt:lpstr>
      <vt:lpstr>Calibri</vt:lpstr>
      <vt:lpstr>Wingdings</vt:lpstr>
      <vt:lpstr>11_Presentation1</vt:lpstr>
      <vt:lpstr>4_Presentation1</vt:lpstr>
      <vt:lpstr>12_Presentation1</vt:lpstr>
      <vt:lpstr>13_Presentation1</vt:lpstr>
      <vt:lpstr>14_Presentation1</vt:lpstr>
      <vt:lpstr>5_Presentation1</vt:lpstr>
      <vt:lpstr>PowerPoint-presentatie</vt:lpstr>
      <vt:lpstr>PowerPoint-presentatie</vt:lpstr>
      <vt:lpstr>Waarom Verwijswoorden?</vt:lpstr>
      <vt:lpstr>PowerPoint-presentatie</vt:lpstr>
      <vt:lpstr>Aanpak Verwijswoorden</vt:lpstr>
      <vt:lpstr>Instructie leesaanpak in groepjes Verwijswoorden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Ernst Keijsers</dc:creator>
  <cp:lastModifiedBy>Gert Duin</cp:lastModifiedBy>
  <cp:revision>649</cp:revision>
  <cp:lastPrinted>2017-03-15T08:54:36Z</cp:lastPrinted>
  <dcterms:created xsi:type="dcterms:W3CDTF">2005-09-13T06:19:00Z</dcterms:created>
  <dcterms:modified xsi:type="dcterms:W3CDTF">2020-04-02T09:15:50Z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0x010100A00EA11F5F3F7840AC790979E25DCEE8</vt:lpwstr>
  </property>
</Properties>
</file>