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4"/>
    <p:sldMasterId id="2147485520" r:id="rId5"/>
    <p:sldMasterId id="2147485546" r:id="rId6"/>
    <p:sldMasterId id="2147485574" r:id="rId7"/>
    <p:sldMasterId id="2147485606" r:id="rId8"/>
    <p:sldMasterId id="2147485640" r:id="rId9"/>
  </p:sldMasterIdLst>
  <p:notesMasterIdLst>
    <p:notesMasterId r:id="rId15"/>
  </p:notesMasterIdLst>
  <p:handoutMasterIdLst>
    <p:handoutMasterId r:id="rId16"/>
  </p:handoutMasterIdLst>
  <p:sldIdLst>
    <p:sldId id="607" r:id="rId10"/>
    <p:sldId id="605" r:id="rId11"/>
    <p:sldId id="594" r:id="rId12"/>
    <p:sldId id="595" r:id="rId13"/>
    <p:sldId id="596" r:id="rId14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9900"/>
    <a:srgbClr val="FFCCFF"/>
    <a:srgbClr val="AAF4ED"/>
    <a:srgbClr val="009900"/>
    <a:srgbClr val="006699"/>
    <a:srgbClr val="006666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31EAAA-D24D-4490-9E8C-780168E423A3}" v="4" dt="2020-02-07T14:17:47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87209" autoAdjust="0"/>
  </p:normalViewPr>
  <p:slideViewPr>
    <p:cSldViewPr>
      <p:cViewPr varScale="1">
        <p:scale>
          <a:sx n="88" d="100"/>
          <a:sy n="88" d="100"/>
        </p:scale>
        <p:origin x="10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46"/>
    </p:cViewPr>
  </p:sorterViewPr>
  <p:notesViewPr>
    <p:cSldViewPr>
      <p:cViewPr varScale="1">
        <p:scale>
          <a:sx n="55" d="100"/>
          <a:sy n="55" d="100"/>
        </p:scale>
        <p:origin x="-2664" y="-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B87492-4ED6-499D-A585-2CDA8C70B9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6663" y="9428163"/>
            <a:ext cx="2890837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95C117-36BE-444F-AC97-E3E1198AB58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1C5FC04-E171-4B84-A765-4AD63EAA41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D495B6C-5476-4637-B65B-D7DA76FBFAA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FAE497-91DF-40DD-9D6C-7FDBA497D3DE}" type="datetimeFigureOut">
              <a:rPr lang="nl-NL"/>
              <a:pPr>
                <a:defRPr/>
              </a:pPr>
              <a:t>2-4-2020</a:t>
            </a:fld>
            <a:endParaRPr lang="nl-NL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CCE332E-EA5A-4266-AE40-EDCCE27CF0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E31E6644-EC97-4400-9073-15B03944D2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5242C9EC-521B-4EE8-BE2B-A2FBE39FADD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F2FEA6C2-5052-4928-A6A3-77AEC1457B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9C99AE-185E-494C-AE57-912F6232C9C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>
            <a:extLst>
              <a:ext uri="{FF2B5EF4-FFF2-40B4-BE49-F238E27FC236}">
                <a16:creationId xmlns:a16="http://schemas.microsoft.com/office/drawing/2014/main" id="{278EB7A5-D264-453A-BDFC-0EF6882201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>
            <a:extLst>
              <a:ext uri="{FF2B5EF4-FFF2-40B4-BE49-F238E27FC236}">
                <a16:creationId xmlns:a16="http://schemas.microsoft.com/office/drawing/2014/main" id="{334EA289-C6F8-457D-BC6A-09042149C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/>
              <a:t>Navigeren naar een aanpak: klik op het betreffende poppetje.</a:t>
            </a:r>
          </a:p>
          <a:p>
            <a:r>
              <a:rPr lang="nl-NL" altLang="nl-NL"/>
              <a:t>Navigeren naar de leesinstructie: klik op de betreffende tekst.</a:t>
            </a:r>
          </a:p>
          <a:p>
            <a:r>
              <a:rPr lang="nl-NL" altLang="nl-NL"/>
              <a:t>Navigeren naar het waarom van een strategie: klik op het vraagteken.</a:t>
            </a:r>
          </a:p>
        </p:txBody>
      </p:sp>
      <p:sp>
        <p:nvSpPr>
          <p:cNvPr id="16388" name="Tijdelijke aanduiding voor dianummer 3">
            <a:extLst>
              <a:ext uri="{FF2B5EF4-FFF2-40B4-BE49-F238E27FC236}">
                <a16:creationId xmlns:a16="http://schemas.microsoft.com/office/drawing/2014/main" id="{14CDEBB9-A186-47B2-99E7-F126102B9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9B7750-CF38-433D-92B3-F6FC52C96335}" type="slidenum">
              <a:rPr lang="nl-NL" altLang="nl-NL" smtClean="0"/>
              <a:pPr/>
              <a:t>1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dia-afbeelding 1">
            <a:extLst>
              <a:ext uri="{FF2B5EF4-FFF2-40B4-BE49-F238E27FC236}">
                <a16:creationId xmlns:a16="http://schemas.microsoft.com/office/drawing/2014/main" id="{14A3F926-5091-464B-B55F-8FA9015B03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Tijdelijke aanduiding voor notities 2">
            <a:extLst>
              <a:ext uri="{FF2B5EF4-FFF2-40B4-BE49-F238E27FC236}">
                <a16:creationId xmlns:a16="http://schemas.microsoft.com/office/drawing/2014/main" id="{17BECB0E-AAC5-4896-879A-5BF134AFE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>
                <a:solidFill>
                  <a:srgbClr val="000000"/>
                </a:solidFill>
              </a:rPr>
              <a:t>Navigeren naar de overzichtscirkel: klik op ‘Nieuwsbegrip’.</a:t>
            </a:r>
          </a:p>
          <a:p>
            <a:endParaRPr lang="nl-NL" altLang="nl-NL"/>
          </a:p>
        </p:txBody>
      </p:sp>
      <p:sp>
        <p:nvSpPr>
          <p:cNvPr id="55300" name="Tijdelijke aanduiding voor dianummer 3">
            <a:extLst>
              <a:ext uri="{FF2B5EF4-FFF2-40B4-BE49-F238E27FC236}">
                <a16:creationId xmlns:a16="http://schemas.microsoft.com/office/drawing/2014/main" id="{90DD1686-D894-48FF-B3A5-D64626A54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8C24C1-7E1B-4EC5-B8E3-2851768C6A18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jdelijke aanduiding voor dia-afbeelding 1">
            <a:extLst>
              <a:ext uri="{FF2B5EF4-FFF2-40B4-BE49-F238E27FC236}">
                <a16:creationId xmlns:a16="http://schemas.microsoft.com/office/drawing/2014/main" id="{6FE2BF3D-FAF9-4A6B-914A-6D2E9430DF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Tijdelijke aanduiding voor notities 2">
            <a:extLst>
              <a:ext uri="{FF2B5EF4-FFF2-40B4-BE49-F238E27FC236}">
                <a16:creationId xmlns:a16="http://schemas.microsoft.com/office/drawing/2014/main" id="{086A2C46-915B-43EE-B6F0-7D46B896B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>
                <a:solidFill>
                  <a:srgbClr val="000000"/>
                </a:solidFill>
              </a:rPr>
              <a:t>Navigeren naar de overzichtscirkel: klik op ‘Nieuwsbegrip’.</a:t>
            </a:r>
          </a:p>
          <a:p>
            <a:endParaRPr lang="nl-NL" altLang="nl-NL"/>
          </a:p>
        </p:txBody>
      </p:sp>
      <p:sp>
        <p:nvSpPr>
          <p:cNvPr id="57348" name="Tijdelijke aanduiding voor dianummer 3">
            <a:extLst>
              <a:ext uri="{FF2B5EF4-FFF2-40B4-BE49-F238E27FC236}">
                <a16:creationId xmlns:a16="http://schemas.microsoft.com/office/drawing/2014/main" id="{C2582EE5-29E8-4831-8F18-9DBC899511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05F5E9-1518-45F5-9074-B56547042E4C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jdelijke aanduiding voor dia-afbeelding 1">
            <a:extLst>
              <a:ext uri="{FF2B5EF4-FFF2-40B4-BE49-F238E27FC236}">
                <a16:creationId xmlns:a16="http://schemas.microsoft.com/office/drawing/2014/main" id="{026EEFA4-757A-4B2A-86AF-77828BFF71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Tijdelijke aanduiding voor notities 2">
            <a:extLst>
              <a:ext uri="{FF2B5EF4-FFF2-40B4-BE49-F238E27FC236}">
                <a16:creationId xmlns:a16="http://schemas.microsoft.com/office/drawing/2014/main" id="{4CA5A1D4-23BD-4ED7-A713-E4B82ACE3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>
                <a:solidFill>
                  <a:srgbClr val="000000"/>
                </a:solidFill>
              </a:rPr>
              <a:t>Navigeren naar de overzichtscirkel: klik op ‘Nieuwsbegrip’.</a:t>
            </a:r>
            <a:endParaRPr lang="nl-NL" altLang="nl-NL"/>
          </a:p>
        </p:txBody>
      </p:sp>
      <p:sp>
        <p:nvSpPr>
          <p:cNvPr id="59396" name="Tijdelijke aanduiding voor dianummer 3">
            <a:extLst>
              <a:ext uri="{FF2B5EF4-FFF2-40B4-BE49-F238E27FC236}">
                <a16:creationId xmlns:a16="http://schemas.microsoft.com/office/drawing/2014/main" id="{49E050E0-D9B9-4A69-8F3F-5E675C0F48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FE288B-06D0-4586-A09D-DB68F8D1BD80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jdelijke aanduiding voor dia-afbeelding 1">
            <a:extLst>
              <a:ext uri="{FF2B5EF4-FFF2-40B4-BE49-F238E27FC236}">
                <a16:creationId xmlns:a16="http://schemas.microsoft.com/office/drawing/2014/main" id="{B15F8358-8405-47F8-A0AF-86F934B712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Tijdelijke aanduiding voor notities 2">
            <a:extLst>
              <a:ext uri="{FF2B5EF4-FFF2-40B4-BE49-F238E27FC236}">
                <a16:creationId xmlns:a16="http://schemas.microsoft.com/office/drawing/2014/main" id="{2CA74542-48AE-4057-836E-EECD96975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>
                <a:solidFill>
                  <a:srgbClr val="000000"/>
                </a:solidFill>
              </a:rPr>
              <a:t>Navigeren naar de overzichtscirkel: klik op ‘Nieuwsbegrip’.</a:t>
            </a:r>
            <a:endParaRPr lang="nl-NL" altLang="nl-NL"/>
          </a:p>
        </p:txBody>
      </p:sp>
      <p:sp>
        <p:nvSpPr>
          <p:cNvPr id="61444" name="Tijdelijke aanduiding voor dianummer 3">
            <a:extLst>
              <a:ext uri="{FF2B5EF4-FFF2-40B4-BE49-F238E27FC236}">
                <a16:creationId xmlns:a16="http://schemas.microsoft.com/office/drawing/2014/main" id="{1F85AAAA-DFCA-40B2-A4F6-9A9D609947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00F6F3-3007-4C3B-9B82-0A7B4D042930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A4007-0A57-40F6-A120-D72D94C4E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0367AEF-1F4C-4E6B-A12A-1375114E3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8F7EC2-296F-44FC-99A0-0C83851E8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A50D47-45A4-4FE3-AF7D-3DDF4D2B4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7AA9BE-D3C4-4874-B51D-C19598BB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D58ED-5017-4932-8AA0-CAF631B172B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3610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1E6978-5A45-4378-AA91-E59E333B3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D8454-4EF9-4C6C-9593-6B3918B0D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081346-24F3-4D97-8665-5A6E4555C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83E2B-92C2-451D-BD4F-B65352D4639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0131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6167B0-8DE5-45FF-8D64-9B0B6666FF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A83867-8124-4F1A-BF7D-32F3BB1CEF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EB1996-4015-49F5-A470-F6593F895B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2DAF6-D26E-4787-A2E6-871D77802F0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88201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928620-7CEC-472C-8B59-53AC243512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14DCD7-4D0C-4C81-942A-11D439A3D3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C21B0A-DB56-4111-88B1-E2FB5347D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5C041-7E81-4246-AC4A-755C9031CA7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56824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F7FE30-DCF0-4C75-878F-80855C9970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803230-6CF8-44BE-8B17-9B9081A710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1733A0-5766-4DBF-A884-7D2E5FE4C3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22B7C-60D7-4B9F-87ED-FC325950C80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47339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25841-755B-4643-9E04-41F4F50324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639863-3C5C-4037-BA4D-C2064824B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0FADF0-7D08-4CE3-A2C6-6D17110047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916F-7307-4A33-A79B-BF8A494E58E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22257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2D1391-3EB2-45DB-AA27-60A9FE3BD2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239A09-DF3A-42CF-A532-54A70D7EA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4360F3-9110-4B5C-B7A6-C0CD18DBB8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4333-F47C-4182-A71D-C7E6825B161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45675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A2D6FF-68A7-4EA0-919D-F5E29ADCF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EF7C56-DF8B-4080-B0F2-C3F494F81F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718EAB-CFE0-4D24-82B3-F063C81758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4792E-8CEB-4425-AAD9-DFABC9F54EB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24339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496AB4-2AFB-4CD2-94E3-21178D171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E778BB-6760-43EC-8868-6C910D0C7D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1D0376-C4F4-43A3-B2AE-3EE56AFB7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44B4C-F44E-49BD-BD5C-00899CB97FB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0632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3B2695-A16F-498A-B050-AC5DB32DE7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0E3A9D-6F2D-4251-87C3-69A53917D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86B9D8-77B3-4CF1-9AED-20FFC51AD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25FE3-AF8A-4727-9816-8B6ADB4E4D4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80339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1DCE5DA-9090-4D41-8F23-AA854891A4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E550F7-D52C-44FF-B92D-5DCEEC675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E03B810-2915-4081-8AF0-FA218715E5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55077-5ADC-49A6-9D4F-33318BEC607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0553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FD6557-AE99-44E7-8647-F05E2E5B76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EA49B4-5C5F-4A43-898B-C69606800A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5721E4-40AE-49A6-B2FA-752A1A9764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BB521-5C66-4641-9BB9-F7FE30A9D61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41690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FD18E1B-F5D7-43A6-9D98-1B065947F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288355-F94D-41A7-BE40-DD51082752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41D159-B368-4B8C-985E-840E5396CB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FE59C-BE0C-4388-8A69-07DF07B1C4BA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109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BFCC64-E126-416C-8AE9-7D15112210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51E2C5-E521-4F14-AF5A-C38DD7F0E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59247C-421F-43F5-B609-98F364DE2C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4E06F-77E6-43EA-B791-50CA64609EA2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45064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41FCB9-88CA-4C1E-91D5-A76766251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0D0848-FBBB-4AC5-A87B-F0B3C9BAAA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1DE457-2FF4-4FD9-B312-05BF0D06A3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BF621-3C00-4E6A-8782-ED2D29C4FFE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25681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0E551-24FA-4CF8-BB74-52B6768EBE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E103C8-35CA-4A73-937A-F261335D9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993701-28C2-45EC-ABAA-FB90386D7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E95BF-84C4-44D3-B0CA-B3AF33D3959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31391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937A53-28FF-4245-802A-1C203BE1A5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A9C85E-D1CA-4B8F-B213-EF26494AE4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4FFA7C-DEB1-4CC7-ABC0-7C19E53D05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78CDF-7EEC-48D7-9524-18B1B753194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82402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991518-E4A4-4805-8227-AD1EDD457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A4DFAB-5AC1-428B-AFF8-33E9F9958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3763CC-72CE-47E4-ABA4-ADFAA8960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B5A0F-554D-4209-974D-C6E735C8084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50230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045903-D71C-4E67-A07D-597E863A5C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E24478-B931-47EF-9158-DDDB60418D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6A887F-81F4-4D45-87AE-EA23C6377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E90CA-F8F6-4126-8AFE-1D228CE9E1D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56181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3687A6-C229-4D6A-92B7-D43812E74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A79192-2C78-40CD-A2C0-00B876433E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7A6A7-B0F0-4CA4-ACFD-6E08633AB0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1C58B-6EE1-4B4C-ADD2-8DCC5C8CD6B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4735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858EA8-54F8-4810-8049-B1A87B2EED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99BBFD-7EA7-4D07-9701-4147E9C96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74B796-E009-4EF6-A17F-79398DEEE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CE9E6-547C-4B0E-A931-2ECB390B065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7200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187AEE-45D9-4E4B-8578-8A8B6E04C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1A97B9-06D8-4EBF-A84F-62D82D9C97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BDE4D0-6DF2-4BB1-8B91-5C098E8E96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7C4DA-A01D-461A-8CAA-0FE347C44B1A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6669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1E0A63-2AC4-4F36-9DB6-F4F1D7594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BF3473-CC0D-4CB0-9590-8A22E0D584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188B0F-F34B-4348-B388-524CC9DF22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1210-FE83-49EA-ADAA-C314E04B9B9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5230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7BBC624-2C76-4AF1-9AF0-6418B1EB3A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CD195E-0881-4087-9285-21CB5B774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C57162-9F3B-41B4-9C92-3BC757717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E0C5B-DE90-42B8-AA77-0CA340FB6EC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0303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67EBB7-8BA2-4650-985C-08D5AFE73A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9E74CF-A1F1-431E-BC22-3822072D80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71AAB0-6182-4B95-82AD-B8AF0ECD75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68FC4-0B12-4A1D-AED9-EB3C3CCE595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5599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B8876C-DC8E-4541-AC5A-8495ECCA78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CCD19C-AD36-48F1-86F0-B6CFDB2F1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9A1E82-7B32-4CF7-B73F-3A6F109B10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D40C8-4DE8-45B8-8008-2B2D1A7247F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452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0B79A-1BFD-491A-8DE6-0F92F3493C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A3A741-DC93-4FFD-8BF8-F70FCFE896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841C41-E551-4BD5-B83B-3551962D5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267E4-41D6-460C-9A36-C6F76A0658D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8350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2F8CF5A-B366-44BF-9F96-D45D36354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C6EE5F9-1F24-43AA-AD6E-0C7ED54E2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ACB25CB-AEC6-4327-952D-C80067217E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87DD368-FC94-4EA0-BF05-B1B86362A4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0AC7858-6654-4442-A151-9A83B214DB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09D58ED-5017-4932-8AA0-CAF631B172B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A96B98C-6415-4975-B6C9-B7E93F2CF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9309DB1-E769-4CAF-AC5A-A5F8165DB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3649EF-9B7E-4C11-8058-FEA1BC6ACC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3502E5E-8FF1-4634-BE4F-B135B6A147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7FF01A-6124-4949-AAD7-E13B3E66E6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9E35AAF-7A87-4F6F-8D89-78ABF2CB013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07" r:id="rId1"/>
    <p:sldLayoutId id="2147488108" r:id="rId2"/>
    <p:sldLayoutId id="2147488109" r:id="rId3"/>
    <p:sldLayoutId id="2147488110" r:id="rId4"/>
    <p:sldLayoutId id="2147488111" r:id="rId5"/>
    <p:sldLayoutId id="2147488112" r:id="rId6"/>
    <p:sldLayoutId id="2147488113" r:id="rId7"/>
    <p:sldLayoutId id="2147488114" r:id="rId8"/>
    <p:sldLayoutId id="2147488115" r:id="rId9"/>
    <p:sldLayoutId id="2147488116" r:id="rId10"/>
    <p:sldLayoutId id="2147488117" r:id="rId11"/>
    <p:sldLayoutId id="2147488118" r:id="rId12"/>
    <p:sldLayoutId id="214748811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B34668E-A7C3-46A1-B681-CB4FD9974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242063F-C2D0-4CCC-B6C8-1A950328A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FB9F3A8-57D3-4AA7-A99C-6965FB5B99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64E847C-D062-46E2-94CF-705ADC56FA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96F86EB-C3D6-4167-B328-603B771600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D107B5C-0408-47F4-B0B0-6CBAE095429A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4772573-6787-4354-96FB-28A87FDB1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CA409B2-950E-4436-9814-7C0208041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651EAFC-4579-47C1-B1F1-CD2BB3F9C7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B161C03-B70D-47C4-A491-2B20464D02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9E7FF53-7C64-46AD-825D-E23F0252D5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9249EC4-6DC0-4742-A396-D26EB8E24FEB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6B360F3-521B-4DD7-95F0-3F3A67DFD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9CA8ED6-D903-4889-98BE-159380F7F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996EB66-1A8E-4FBD-AF9F-4348F0FBE1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2CB4B6-4A61-4629-AD30-061DAA9176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F778F27-05F8-4C89-A326-2FD502EAA9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EB21F22-D2E5-4CD0-B72D-5005237C08B6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C66CD36-7E6C-43DC-972A-6DDA266B1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3FBC2B-9E48-409D-9C00-907F10BABF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3CCA42F-A9FD-4E1B-8954-52A0605CFD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C45217-F584-4A7D-9351-1F59AD2B6D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F7A38A-814C-4941-A0BC-0E3B9D6FB0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FB0CC87-19E3-4189-831A-D4998CA9EA99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34" r:id="rId1"/>
    <p:sldLayoutId id="2147488135" r:id="rId2"/>
    <p:sldLayoutId id="2147488136" r:id="rId3"/>
    <p:sldLayoutId id="2147488137" r:id="rId4"/>
    <p:sldLayoutId id="2147488138" r:id="rId5"/>
    <p:sldLayoutId id="2147488139" r:id="rId6"/>
    <p:sldLayoutId id="2147488140" r:id="rId7"/>
    <p:sldLayoutId id="2147488141" r:id="rId8"/>
    <p:sldLayoutId id="2147488142" r:id="rId9"/>
    <p:sldLayoutId id="2147488143" r:id="rId10"/>
    <p:sldLayoutId id="2147488144" r:id="rId11"/>
    <p:sldLayoutId id="2147488145" r:id="rId12"/>
    <p:sldLayoutId id="214748814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slide" Target="slide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slide" Target="slide4.xml"/><Relationship Id="rId5" Type="http://schemas.openxmlformats.org/officeDocument/2006/relationships/image" Target="../media/image5.png"/><Relationship Id="rId15" Type="http://schemas.openxmlformats.org/officeDocument/2006/relationships/slide" Target="slide5.xml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hlinkClick r:id="" action="ppaction://noaction"/>
            <a:extLst>
              <a:ext uri="{FF2B5EF4-FFF2-40B4-BE49-F238E27FC236}">
                <a16:creationId xmlns:a16="http://schemas.microsoft.com/office/drawing/2014/main" id="{A6629137-0518-4FEF-ADD6-50495121E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2"/>
          <a:stretch>
            <a:fillRect/>
          </a:stretch>
        </p:blipFill>
        <p:spPr bwMode="auto">
          <a:xfrm>
            <a:off x="6970713" y="2357438"/>
            <a:ext cx="1841500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3" name="Picture 15">
            <a:hlinkClick r:id="" action="ppaction://noaction"/>
            <a:extLst>
              <a:ext uri="{FF2B5EF4-FFF2-40B4-BE49-F238E27FC236}">
                <a16:creationId xmlns:a16="http://schemas.microsoft.com/office/drawing/2014/main" id="{DCC4FF73-8953-4844-9BAA-6DCB96A55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6" y="1400343"/>
            <a:ext cx="2257425" cy="20955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2">
            <a:hlinkClick r:id="" action="ppaction://noaction"/>
            <a:extLst>
              <a:ext uri="{FF2B5EF4-FFF2-40B4-BE49-F238E27FC236}">
                <a16:creationId xmlns:a16="http://schemas.microsoft.com/office/drawing/2014/main" id="{3CD0C86B-466A-4DE3-B53C-AA55DE56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5"/>
          <a:stretch>
            <a:fillRect/>
          </a:stretch>
        </p:blipFill>
        <p:spPr bwMode="auto">
          <a:xfrm>
            <a:off x="5726113" y="4092575"/>
            <a:ext cx="154146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4">
            <a:hlinkClick r:id="" action="ppaction://noaction"/>
            <a:extLst>
              <a:ext uri="{FF2B5EF4-FFF2-40B4-BE49-F238E27FC236}">
                <a16:creationId xmlns:a16="http://schemas.microsoft.com/office/drawing/2014/main" id="{2E7992F6-3E1F-4057-865D-AFE973BE3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130175"/>
            <a:ext cx="14763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5">
            <a:extLst>
              <a:ext uri="{FF2B5EF4-FFF2-40B4-BE49-F238E27FC236}">
                <a16:creationId xmlns:a16="http://schemas.microsoft.com/office/drawing/2014/main" id="{39E6EA2C-D154-4686-B69C-79EFD85BC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573" y="2188783"/>
            <a:ext cx="3622368" cy="343003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6">
            <a:hlinkClick r:id="" action="ppaction://noaction"/>
            <a:extLst>
              <a:ext uri="{FF2B5EF4-FFF2-40B4-BE49-F238E27FC236}">
                <a16:creationId xmlns:a16="http://schemas.microsoft.com/office/drawing/2014/main" id="{D826B8E1-02FD-4C52-9842-B13AF0CBC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1809750"/>
            <a:ext cx="18859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7">
            <a:hlinkClick r:id="" action="ppaction://noaction"/>
            <a:extLst>
              <a:ext uri="{FF2B5EF4-FFF2-40B4-BE49-F238E27FC236}">
                <a16:creationId xmlns:a16="http://schemas.microsoft.com/office/drawing/2014/main" id="{1F7E5354-FDFC-46F1-B181-20E2BFC41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438525"/>
            <a:ext cx="19526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kstvak 1">
            <a:extLst>
              <a:ext uri="{FF2B5EF4-FFF2-40B4-BE49-F238E27FC236}">
                <a16:creationId xmlns:a16="http://schemas.microsoft.com/office/drawing/2014/main" id="{DCECC4FB-CCF7-47FC-BA6F-1AD36CDE9A8D}"/>
              </a:ext>
            </a:extLst>
          </p:cNvPr>
          <p:cNvSpPr txBox="1">
            <a:spLocks noChangeArrowheads="1"/>
          </p:cNvSpPr>
          <p:nvPr/>
        </p:nvSpPr>
        <p:spPr bwMode="auto">
          <a:xfrm rot="629561">
            <a:off x="3548063" y="2976563"/>
            <a:ext cx="14700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3600">
                <a:solidFill>
                  <a:srgbClr val="800080"/>
                </a:solidFill>
              </a:rPr>
              <a:t>Tekst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3600">
                <a:solidFill>
                  <a:srgbClr val="800080"/>
                </a:solidFill>
              </a:rPr>
              <a:t>Actief Lezen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A30D497-7A5E-49A4-833A-D7EC286CA09A}"/>
              </a:ext>
            </a:extLst>
          </p:cNvPr>
          <p:cNvSpPr txBox="1"/>
          <p:nvPr/>
        </p:nvSpPr>
        <p:spPr>
          <a:xfrm rot="607245">
            <a:off x="3829050" y="2719388"/>
            <a:ext cx="1095375" cy="18097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nl-NL" dirty="0">
              <a:solidFill>
                <a:srgbClr val="FFCCFF"/>
              </a:solidFill>
            </a:endParaRPr>
          </a:p>
        </p:txBody>
      </p:sp>
      <p:pic>
        <p:nvPicPr>
          <p:cNvPr id="15371" name="Afbeelding 1">
            <a:hlinkClick r:id="" action="ppaction://noaction"/>
            <a:extLst>
              <a:ext uri="{FF2B5EF4-FFF2-40B4-BE49-F238E27FC236}">
                <a16:creationId xmlns:a16="http://schemas.microsoft.com/office/drawing/2014/main" id="{2E8906E3-46C9-440F-A28B-6512C33D91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5784850"/>
            <a:ext cx="1598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Afbeelding 3">
            <a:hlinkClick r:id="rId11" action="ppaction://hlinksldjump"/>
            <a:extLst>
              <a:ext uri="{FF2B5EF4-FFF2-40B4-BE49-F238E27FC236}">
                <a16:creationId xmlns:a16="http://schemas.microsoft.com/office/drawing/2014/main" id="{1F694531-3C47-4F6C-B249-B28E9A2995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234950"/>
            <a:ext cx="185261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Afbeelding 4">
            <a:hlinkClick r:id="" action="ppaction://noaction"/>
            <a:extLst>
              <a:ext uri="{FF2B5EF4-FFF2-40B4-BE49-F238E27FC236}">
                <a16:creationId xmlns:a16="http://schemas.microsoft.com/office/drawing/2014/main" id="{035BEF3E-EA93-4BC1-A8CA-3F5CE462A2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1787525"/>
            <a:ext cx="34829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Afbeelding 6">
            <a:hlinkClick r:id="rId11" action="ppaction://hlinksldjump"/>
            <a:extLst>
              <a:ext uri="{FF2B5EF4-FFF2-40B4-BE49-F238E27FC236}">
                <a16:creationId xmlns:a16="http://schemas.microsoft.com/office/drawing/2014/main" id="{7C9A33A3-A78C-4001-ACC6-16683C24F5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249738"/>
            <a:ext cx="239871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Afbeelding 7">
            <a:hlinkClick r:id="rId15" action="ppaction://hlinksldjump"/>
            <a:extLst>
              <a:ext uri="{FF2B5EF4-FFF2-40B4-BE49-F238E27FC236}">
                <a16:creationId xmlns:a16="http://schemas.microsoft.com/office/drawing/2014/main" id="{2C6BDCED-0C97-4B98-B871-FCCE05A5E5E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9550"/>
          <a:stretch>
            <a:fillRect/>
          </a:stretch>
        </p:blipFill>
        <p:spPr bwMode="auto">
          <a:xfrm>
            <a:off x="2051050" y="5992813"/>
            <a:ext cx="18351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kstvak 3">
            <a:hlinkClick r:id="rId17" action="ppaction://hlinksldjump"/>
            <a:extLst>
              <a:ext uri="{FF2B5EF4-FFF2-40B4-BE49-F238E27FC236}">
                <a16:creationId xmlns:a16="http://schemas.microsoft.com/office/drawing/2014/main" id="{07B8E035-FED8-4374-8588-1C0216E21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213" y="1522413"/>
            <a:ext cx="50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/>
              <a:t>?</a:t>
            </a:r>
          </a:p>
        </p:txBody>
      </p:sp>
      <p:pic>
        <p:nvPicPr>
          <p:cNvPr id="15377" name="Afbeelding 4">
            <a:hlinkClick r:id="" action="ppaction://noaction"/>
            <a:extLst>
              <a:ext uri="{FF2B5EF4-FFF2-40B4-BE49-F238E27FC236}">
                <a16:creationId xmlns:a16="http://schemas.microsoft.com/office/drawing/2014/main" id="{91DADE2E-6C13-422E-9FCE-AF7A608655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1246188"/>
            <a:ext cx="55403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Afbeelding 5">
            <a:hlinkClick r:id="" action="ppaction://noaction"/>
            <a:extLst>
              <a:ext uri="{FF2B5EF4-FFF2-40B4-BE49-F238E27FC236}">
                <a16:creationId xmlns:a16="http://schemas.microsoft.com/office/drawing/2014/main" id="{9BB35D8B-3290-4FF6-839A-2C76EA89EC7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967038"/>
            <a:ext cx="55403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Afbeelding 7">
            <a:hlinkClick r:id="" action="ppaction://noaction"/>
            <a:extLst>
              <a:ext uri="{FF2B5EF4-FFF2-40B4-BE49-F238E27FC236}">
                <a16:creationId xmlns:a16="http://schemas.microsoft.com/office/drawing/2014/main" id="{01372097-0362-445F-B6A9-6B86E440E8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5434013"/>
            <a:ext cx="55403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Afbeelding 8">
            <a:hlinkClick r:id="rId17" action="ppaction://hlinksldjump"/>
            <a:extLst>
              <a:ext uri="{FF2B5EF4-FFF2-40B4-BE49-F238E27FC236}">
                <a16:creationId xmlns:a16="http://schemas.microsoft.com/office/drawing/2014/main" id="{F33DA7D4-585B-4231-AD92-6837B9E6671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803900"/>
            <a:ext cx="5556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Afbeelding 6">
            <a:hlinkClick r:id="" action="ppaction://noaction"/>
            <a:extLst>
              <a:ext uri="{FF2B5EF4-FFF2-40B4-BE49-F238E27FC236}">
                <a16:creationId xmlns:a16="http://schemas.microsoft.com/office/drawing/2014/main" id="{B728B753-6DEE-4AEE-AE5F-F8EFB0779C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3498850"/>
            <a:ext cx="5540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Afbeelding 3">
            <a:hlinkClick r:id="" action="ppaction://noaction"/>
            <a:extLst>
              <a:ext uri="{FF2B5EF4-FFF2-40B4-BE49-F238E27FC236}">
                <a16:creationId xmlns:a16="http://schemas.microsoft.com/office/drawing/2014/main" id="{E81FEA63-9C54-4438-B9A9-093A87D8DAF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886200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13">
            <a:hlinkClick r:id="" action="ppaction://noaction"/>
            <a:extLst>
              <a:ext uri="{FF2B5EF4-FFF2-40B4-BE49-F238E27FC236}">
                <a16:creationId xmlns:a16="http://schemas.microsoft.com/office/drawing/2014/main" id="{3CCF7E45-DBE6-426B-A329-10A1C798D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0" t="20229" b="18259"/>
          <a:stretch>
            <a:fillRect/>
          </a:stretch>
        </p:blipFill>
        <p:spPr bwMode="auto">
          <a:xfrm>
            <a:off x="5867400" y="6232525"/>
            <a:ext cx="18335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Afbeelding 5">
            <a:hlinkClick r:id="" action="ppaction://noaction"/>
            <a:extLst>
              <a:ext uri="{FF2B5EF4-FFF2-40B4-BE49-F238E27FC236}">
                <a16:creationId xmlns:a16="http://schemas.microsoft.com/office/drawing/2014/main" id="{F14E4A24-2A6E-436B-8684-5813697B244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4403725"/>
            <a:ext cx="18049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fbeelding 1">
            <a:extLst>
              <a:ext uri="{FF2B5EF4-FFF2-40B4-BE49-F238E27FC236}">
                <a16:creationId xmlns:a16="http://schemas.microsoft.com/office/drawing/2014/main" id="{5D14F876-8A12-4D7A-8C5B-E4524C600F55}"/>
              </a:ext>
            </a:extLst>
          </p:cNvPr>
          <p:cNvSpPr>
            <a:spLocks noChangeAspect="1"/>
          </p:cNvSpPr>
          <p:nvPr/>
        </p:nvSpPr>
        <p:spPr bwMode="auto">
          <a:xfrm>
            <a:off x="2484438" y="1773238"/>
            <a:ext cx="4267200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54275" name="Afbeelding 1">
            <a:hlinkClick r:id="rId3" action="ppaction://hlinksldjump"/>
            <a:extLst>
              <a:ext uri="{FF2B5EF4-FFF2-40B4-BE49-F238E27FC236}">
                <a16:creationId xmlns:a16="http://schemas.microsoft.com/office/drawing/2014/main" id="{EC0AE174-A2D9-4131-B302-F0288FED0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5888"/>
            <a:ext cx="33099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Afbeelding 6">
            <a:hlinkClick r:id="rId5" action="ppaction://hlinksldjump"/>
            <a:extLst>
              <a:ext uri="{FF2B5EF4-FFF2-40B4-BE49-F238E27FC236}">
                <a16:creationId xmlns:a16="http://schemas.microsoft.com/office/drawing/2014/main" id="{DFE91B44-14E4-46AE-803E-74F0714B8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1628775"/>
            <a:ext cx="4148137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Afbeelding 7">
            <a:hlinkClick r:id="rId7" action="ppaction://hlinksldjump"/>
            <a:extLst>
              <a:ext uri="{FF2B5EF4-FFF2-40B4-BE49-F238E27FC236}">
                <a16:creationId xmlns:a16="http://schemas.microsoft.com/office/drawing/2014/main" id="{4DF0CF05-0C7E-4D20-9382-362D47E585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072063"/>
            <a:ext cx="329882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>
            <a:extLst>
              <a:ext uri="{FF2B5EF4-FFF2-40B4-BE49-F238E27FC236}">
                <a16:creationId xmlns:a16="http://schemas.microsoft.com/office/drawing/2014/main" id="{57DC6ABB-ABC5-4448-8A05-CCEE72549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l"/>
            <a:r>
              <a:rPr lang="nl-NL" altLang="nl-NL"/>
              <a:t>Waarom Samenvatten?</a:t>
            </a:r>
          </a:p>
        </p:txBody>
      </p:sp>
      <p:sp>
        <p:nvSpPr>
          <p:cNvPr id="33795" name="Tijdelijke aanduiding voor inhoud 2">
            <a:extLst>
              <a:ext uri="{FF2B5EF4-FFF2-40B4-BE49-F238E27FC236}">
                <a16:creationId xmlns:a16="http://schemas.microsoft.com/office/drawing/2014/main" id="{A106578C-1923-4254-B4CF-6963BC737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060575"/>
            <a:ext cx="82296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nl-NL" altLang="nl-NL" sz="2800" dirty="0"/>
          </a:p>
          <a:p>
            <a:pPr lvl="1">
              <a:defRPr/>
            </a:pPr>
            <a:r>
              <a:rPr lang="nl-NL" altLang="nl-NL" sz="2800" dirty="0"/>
              <a:t>Als ik samenvat, haal ik de belangrijkste informatie uit de tekst en kan ik de tekst beter onthouden.</a:t>
            </a:r>
          </a:p>
          <a:p>
            <a:pPr lvl="1">
              <a:defRPr/>
            </a:pPr>
            <a:r>
              <a:rPr lang="nl-NL" altLang="nl-NL" sz="2800" dirty="0"/>
              <a:t>Samenvatten is handig bij het leren van een toets.</a:t>
            </a:r>
          </a:p>
          <a:p>
            <a:pPr lvl="1">
              <a:defRPr/>
            </a:pPr>
            <a:r>
              <a:rPr lang="nl-NL" altLang="nl-NL" sz="2800" dirty="0"/>
              <a:t>Ik kan nu de tekst in een aantal zinnen vertellen waar de tekst over gaat.</a:t>
            </a:r>
          </a:p>
          <a:p>
            <a:pPr lvl="1">
              <a:defRPr/>
            </a:pPr>
            <a:endParaRPr lang="nl-NL" altLang="nl-NL" sz="2800" dirty="0"/>
          </a:p>
          <a:p>
            <a:pPr>
              <a:defRPr/>
            </a:pPr>
            <a:endParaRPr lang="nl-NL" altLang="nl-NL" dirty="0"/>
          </a:p>
        </p:txBody>
      </p:sp>
      <p:pic>
        <p:nvPicPr>
          <p:cNvPr id="56324" name="Afbeelding 1">
            <a:hlinkClick r:id="rId3" action="ppaction://hlinksldjump"/>
            <a:extLst>
              <a:ext uri="{FF2B5EF4-FFF2-40B4-BE49-F238E27FC236}">
                <a16:creationId xmlns:a16="http://schemas.microsoft.com/office/drawing/2014/main" id="{BD8F8BCA-BFBA-4AD9-B76B-8E99F419C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06375"/>
            <a:ext cx="33099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>
            <a:extLst>
              <a:ext uri="{FF2B5EF4-FFF2-40B4-BE49-F238E27FC236}">
                <a16:creationId xmlns:a16="http://schemas.microsoft.com/office/drawing/2014/main" id="{FE609168-31F6-43C6-8476-D33857D64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l"/>
            <a:r>
              <a:rPr lang="nl-NL" altLang="nl-NL"/>
              <a:t>Aanpak Samenvatten</a:t>
            </a:r>
          </a:p>
        </p:txBody>
      </p:sp>
      <p:sp>
        <p:nvSpPr>
          <p:cNvPr id="34819" name="Tijdelijke aanduiding voor inhoud 2">
            <a:extLst>
              <a:ext uri="{FF2B5EF4-FFF2-40B4-BE49-F238E27FC236}">
                <a16:creationId xmlns:a16="http://schemas.microsoft.com/office/drawing/2014/main" id="{23CA7922-B968-4050-9EF5-E49FA03115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6238" y="1557338"/>
            <a:ext cx="8443912" cy="4525962"/>
          </a:xfrm>
        </p:spPr>
        <p:txBody>
          <a:bodyPr/>
          <a:lstStyle/>
          <a:p>
            <a:r>
              <a:rPr lang="nl-NL" altLang="nl-NL" sz="2200"/>
              <a:t>Als ik een stukje tekst heb gelezen ga ik eerst nadenken en bespreken wat ik het belangrijkste vind.</a:t>
            </a:r>
          </a:p>
          <a:p>
            <a:r>
              <a:rPr lang="nl-NL" altLang="nl-NL" sz="2200"/>
              <a:t>Ik zoek het belangrijkste in elk stukje tekst (de hoofdzaak). Het kopje kan me daarbij helpen. </a:t>
            </a:r>
          </a:p>
          <a:p>
            <a:r>
              <a:rPr lang="nl-NL" altLang="nl-NL" sz="2200"/>
              <a:t>Het belangrijkste vind ik vaak in de eerste en/of laatste zin van een stukje </a:t>
            </a:r>
            <a:r>
              <a:rPr lang="nl-NL" altLang="nl-NL" sz="2200" i="1"/>
              <a:t>(</a:t>
            </a:r>
            <a:r>
              <a:rPr lang="nl-NL" altLang="nl-NL" sz="2200" b="1" i="1"/>
              <a:t>maar let op: dat is niet altijd zo</a:t>
            </a:r>
            <a:r>
              <a:rPr lang="nl-NL" altLang="nl-NL" sz="2200" i="1"/>
              <a:t>).</a:t>
            </a:r>
          </a:p>
          <a:p>
            <a:r>
              <a:rPr lang="nl-NL" altLang="nl-NL" sz="2200"/>
              <a:t>Ik schrijf de samenvatting van het stukje op. Ik schrijf geen voorbeelden en details op (dat zijn bijzaken).</a:t>
            </a:r>
          </a:p>
          <a:p>
            <a:r>
              <a:rPr lang="nl-NL" altLang="nl-NL" sz="2200"/>
              <a:t>Zijn er twee (of meer) alinea’s in een stukje tekst? Dan maak ik ook twee (of meer) samenvattingen.</a:t>
            </a:r>
          </a:p>
          <a:p>
            <a:r>
              <a:rPr lang="nl-NL" altLang="nl-NL" sz="2200"/>
              <a:t>Ik lees alle zinnen achter elkaar en controleer of het een logisch verhaal is.</a:t>
            </a:r>
          </a:p>
          <a:p>
            <a:endParaRPr lang="nl-NL" altLang="nl-NL" sz="2400"/>
          </a:p>
        </p:txBody>
      </p:sp>
      <p:pic>
        <p:nvPicPr>
          <p:cNvPr id="58372" name="Afbeelding 1">
            <a:hlinkClick r:id="rId3" action="ppaction://hlinksldjump"/>
            <a:extLst>
              <a:ext uri="{FF2B5EF4-FFF2-40B4-BE49-F238E27FC236}">
                <a16:creationId xmlns:a16="http://schemas.microsoft.com/office/drawing/2014/main" id="{7C1EF8C3-2562-4D4E-B169-8747EF304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06375"/>
            <a:ext cx="33115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>
            <a:extLst>
              <a:ext uri="{FF2B5EF4-FFF2-40B4-BE49-F238E27FC236}">
                <a16:creationId xmlns:a16="http://schemas.microsoft.com/office/drawing/2014/main" id="{BBFB20C5-0D69-4558-9D01-1B33E1132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-65088"/>
            <a:ext cx="8229600" cy="1143001"/>
          </a:xfrm>
        </p:spPr>
        <p:txBody>
          <a:bodyPr/>
          <a:lstStyle/>
          <a:p>
            <a:pPr algn="l"/>
            <a:r>
              <a:rPr lang="nl-NL" altLang="nl-NL" sz="2400"/>
              <a:t>Instructie leesaanpak in groepjes</a:t>
            </a:r>
            <a:br>
              <a:rPr lang="nl-NL" altLang="nl-NL" sz="2400"/>
            </a:br>
            <a:r>
              <a:rPr lang="nl-NL" altLang="nl-NL" sz="2400"/>
              <a:t>Samenvatten</a:t>
            </a:r>
          </a:p>
        </p:txBody>
      </p:sp>
      <p:sp>
        <p:nvSpPr>
          <p:cNvPr id="35843" name="Tijdelijke aanduiding voor inhoud 2">
            <a:extLst>
              <a:ext uri="{FF2B5EF4-FFF2-40B4-BE49-F238E27FC236}">
                <a16:creationId xmlns:a16="http://schemas.microsoft.com/office/drawing/2014/main" id="{79C8329A-CD9B-4C98-BED0-8F8301C96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535113"/>
            <a:ext cx="8569325" cy="4524375"/>
          </a:xfrm>
        </p:spPr>
        <p:txBody>
          <a:bodyPr/>
          <a:lstStyle/>
          <a:p>
            <a:pPr lvl="1">
              <a:defRPr/>
            </a:pPr>
            <a:r>
              <a:rPr lang="nl-NL" altLang="nl-NL" sz="1900" dirty="0">
                <a:ea typeface="MS PGothic" panose="020B0600070205080204" pitchFamily="34" charset="-128"/>
              </a:rPr>
              <a:t>Eén leerling gaat één alinea lezen. Dat is vaak een stukje van de tekst, maar een stukje kan ook uit meer alinea’s bestaan.</a:t>
            </a:r>
          </a:p>
          <a:p>
            <a:pPr lvl="1">
              <a:defRPr/>
            </a:pPr>
            <a:r>
              <a:rPr lang="nl-NL" altLang="nl-NL" sz="1900" dirty="0">
                <a:ea typeface="MS PGothic" panose="020B0600070205080204" pitchFamily="34" charset="-128"/>
              </a:rPr>
              <a:t>Vertel elkaar na het lezen eerst wat jullie gelezen hebben.</a:t>
            </a:r>
          </a:p>
          <a:p>
            <a:pPr lvl="1">
              <a:defRPr/>
            </a:pPr>
            <a:r>
              <a:rPr lang="nl-NL" altLang="nl-NL" sz="1900" dirty="0">
                <a:ea typeface="MS PGothic" panose="020B0600070205080204" pitchFamily="34" charset="-128"/>
              </a:rPr>
              <a:t>Vervolgens </a:t>
            </a:r>
            <a:r>
              <a:rPr lang="nl-NL" altLang="nl-NL" sz="1900" u="sng" dirty="0">
                <a:ea typeface="MS PGothic" panose="020B0600070205080204" pitchFamily="34" charset="-128"/>
              </a:rPr>
              <a:t>streept iedereen met potlood twee of drie belangrijke zinnen of meerdere kernwoorden aan </a:t>
            </a:r>
            <a:r>
              <a:rPr lang="nl-NL" altLang="nl-NL" sz="1900" dirty="0">
                <a:ea typeface="MS PGothic" panose="020B0600070205080204" pitchFamily="34" charset="-128"/>
              </a:rPr>
              <a:t>in de alinea.</a:t>
            </a:r>
          </a:p>
          <a:p>
            <a:pPr lvl="1">
              <a:defRPr/>
            </a:pPr>
            <a:r>
              <a:rPr lang="nl-NL" altLang="nl-NL" sz="1900" dirty="0">
                <a:ea typeface="MS PGothic" panose="020B0600070205080204" pitchFamily="34" charset="-128"/>
              </a:rPr>
              <a:t>Wissel uit wat iedereen heeft aangestreept (kijk naar de aanpak  van samenvatten).</a:t>
            </a:r>
          </a:p>
          <a:p>
            <a:pPr lvl="1">
              <a:defRPr/>
            </a:pPr>
            <a:r>
              <a:rPr lang="nl-NL" altLang="nl-NL" sz="1900" u="sng" dirty="0">
                <a:ea typeface="MS PGothic" panose="020B0600070205080204" pitchFamily="34" charset="-128"/>
              </a:rPr>
              <a:t>Maak er samen één samenvatting van en geef die een andere kleur</a:t>
            </a:r>
            <a:r>
              <a:rPr lang="nl-NL" altLang="nl-NL" sz="1900" dirty="0">
                <a:ea typeface="MS PGothic" panose="020B0600070205080204" pitchFamily="34" charset="-128"/>
              </a:rPr>
              <a:t>. </a:t>
            </a:r>
            <a:r>
              <a:rPr lang="nl-NL" altLang="nl-NL" sz="1900" u="sng" dirty="0">
                <a:ea typeface="MS PGothic" panose="020B0600070205080204" pitchFamily="34" charset="-128"/>
              </a:rPr>
              <a:t>Herschrijf de samenvatting; maak er een correcte zin van</a:t>
            </a:r>
            <a:r>
              <a:rPr lang="nl-NL" altLang="nl-NL" sz="1900" dirty="0">
                <a:solidFill>
                  <a:srgbClr val="000000"/>
                </a:solidFill>
                <a:ea typeface="+mn-ea"/>
                <a:cs typeface="+mn-cs"/>
              </a:rPr>
              <a:t>. </a:t>
            </a:r>
            <a:r>
              <a:rPr lang="nl-NL" altLang="nl-NL" sz="1900" dirty="0">
                <a:solidFill>
                  <a:srgbClr val="000000"/>
                </a:solidFill>
                <a:ea typeface="MS PGothic" panose="020B0600070205080204" pitchFamily="34" charset="-128"/>
              </a:rPr>
              <a:t>Hebben we een antwoord op de sleutelvraag? </a:t>
            </a:r>
            <a:r>
              <a:rPr lang="nl-NL" altLang="nl-NL" sz="1900" dirty="0">
                <a:ea typeface="MS PGothic" panose="020B0600070205080204" pitchFamily="34" charset="-128"/>
              </a:rPr>
              <a:t>(De leerkracht stelt hulpvragen.)</a:t>
            </a:r>
          </a:p>
          <a:p>
            <a:pPr lvl="1">
              <a:defRPr/>
            </a:pPr>
            <a:r>
              <a:rPr lang="nl-NL" altLang="nl-NL" sz="1900" dirty="0">
                <a:ea typeface="MS PGothic" panose="020B0600070205080204" pitchFamily="34" charset="-128"/>
              </a:rPr>
              <a:t>Wissel van beurt.</a:t>
            </a:r>
          </a:p>
          <a:p>
            <a:pPr lvl="1">
              <a:defRPr/>
            </a:pPr>
            <a:r>
              <a:rPr lang="nl-NL" altLang="nl-NL" sz="1900" dirty="0">
                <a:ea typeface="MS PGothic" panose="020B0600070205080204" pitchFamily="34" charset="-128"/>
              </a:rPr>
              <a:t>Lees als laatste alle samenvattende zinnen achter elkaar. Snappen we de hele tekst en is de samenvatting logisch?</a:t>
            </a:r>
            <a:r>
              <a:rPr lang="nl-NL" altLang="nl-NL" sz="1900" dirty="0">
                <a:solidFill>
                  <a:srgbClr val="000000"/>
                </a:solidFill>
                <a:ea typeface="MS PGothic" panose="020B0600070205080204" pitchFamily="34" charset="-128"/>
              </a:rPr>
              <a:t> Wat was het leesdoel? Kunnen we nu vertellen wat daar gevraagd wordt?</a:t>
            </a:r>
          </a:p>
          <a:p>
            <a:pPr>
              <a:defRPr/>
            </a:pPr>
            <a:endParaRPr lang="nl-NL" altLang="nl-NL" sz="180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nl-NL" altLang="nl-NL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lvl="1">
              <a:defRPr/>
            </a:pPr>
            <a:endParaRPr lang="nl-NL" altLang="nl-NL" sz="2000" dirty="0">
              <a:ea typeface="MS PGothic" panose="020B0600070205080204" pitchFamily="34" charset="-128"/>
            </a:endParaRPr>
          </a:p>
        </p:txBody>
      </p:sp>
      <p:sp>
        <p:nvSpPr>
          <p:cNvPr id="60420" name="Tekstvak 1">
            <a:extLst>
              <a:ext uri="{FF2B5EF4-FFF2-40B4-BE49-F238E27FC236}">
                <a16:creationId xmlns:a16="http://schemas.microsoft.com/office/drawing/2014/main" id="{42F89528-47BA-4714-9499-001E871A9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5351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60421" name="Tekstvak 2">
            <a:extLst>
              <a:ext uri="{FF2B5EF4-FFF2-40B4-BE49-F238E27FC236}">
                <a16:creationId xmlns:a16="http://schemas.microsoft.com/office/drawing/2014/main" id="{D879DDA6-ABD8-4CE4-B11D-F9CADD6F9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3829050"/>
            <a:ext cx="936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000000"/>
                </a:solidFill>
              </a:rPr>
              <a:t>II</a:t>
            </a:r>
          </a:p>
        </p:txBody>
      </p:sp>
      <p:sp>
        <p:nvSpPr>
          <p:cNvPr id="60422" name="Tekstvak 3">
            <a:extLst>
              <a:ext uri="{FF2B5EF4-FFF2-40B4-BE49-F238E27FC236}">
                <a16:creationId xmlns:a16="http://schemas.microsoft.com/office/drawing/2014/main" id="{8A9FF291-022B-478E-ADD4-583D7C06B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5084763"/>
            <a:ext cx="7921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000000"/>
                </a:solidFill>
              </a:rPr>
              <a:t>III</a:t>
            </a:r>
          </a:p>
        </p:txBody>
      </p:sp>
      <p:pic>
        <p:nvPicPr>
          <p:cNvPr id="60423" name="Afbeelding 1">
            <a:hlinkClick r:id="rId3" action="ppaction://hlinksldjump"/>
            <a:extLst>
              <a:ext uri="{FF2B5EF4-FFF2-40B4-BE49-F238E27FC236}">
                <a16:creationId xmlns:a16="http://schemas.microsoft.com/office/drawing/2014/main" id="{89DE3532-E26F-41FA-9733-70B2A69C3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1288"/>
            <a:ext cx="33099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1_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0EA11F5F3F7840AC790979E25DCEE8" ma:contentTypeVersion="7" ma:contentTypeDescription="Een nieuw document maken." ma:contentTypeScope="" ma:versionID="2dcfc0ec9e7d99492f154847fd419a60">
  <xsd:schema xmlns:xsd="http://www.w3.org/2001/XMLSchema" xmlns:xs="http://www.w3.org/2001/XMLSchema" xmlns:p="http://schemas.microsoft.com/office/2006/metadata/properties" xmlns:ns3="1eb1edbb-ffae-4e8b-a7b9-65c0e6caad90" targetNamespace="http://schemas.microsoft.com/office/2006/metadata/properties" ma:root="true" ma:fieldsID="4361c47982b8ea49acb0260bb7acb7d7" ns3:_="">
    <xsd:import namespace="1eb1edbb-ffae-4e8b-a7b9-65c0e6caad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1edbb-ffae-4e8b-a7b9-65c0e6caad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129B4E-3861-43BD-86DA-AB419996D2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9C99D-2519-42E0-B382-645CC07EFA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b1edbb-ffae-4e8b-a7b9-65c0e6caad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4DE20A-438A-419E-819D-EE2A987BFB5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5901</TotalTime>
  <Words>414</Words>
  <Application>Microsoft Office PowerPoint</Application>
  <PresentationFormat>Diavoorstelling (4:3)</PresentationFormat>
  <Paragraphs>39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6</vt:i4>
      </vt:variant>
      <vt:variant>
        <vt:lpstr>Diatitels</vt:lpstr>
      </vt:variant>
      <vt:variant>
        <vt:i4>5</vt:i4>
      </vt:variant>
    </vt:vector>
  </HeadingPairs>
  <TitlesOfParts>
    <vt:vector size="13" baseType="lpstr">
      <vt:lpstr>Arial</vt:lpstr>
      <vt:lpstr>Calibri</vt:lpstr>
      <vt:lpstr>11_Presentation1</vt:lpstr>
      <vt:lpstr>4_Presentation1</vt:lpstr>
      <vt:lpstr>12_Presentation1</vt:lpstr>
      <vt:lpstr>13_Presentation1</vt:lpstr>
      <vt:lpstr>14_Presentation1</vt:lpstr>
      <vt:lpstr>5_Presentation1</vt:lpstr>
      <vt:lpstr>PowerPoint-presentatie</vt:lpstr>
      <vt:lpstr>PowerPoint-presentatie</vt:lpstr>
      <vt:lpstr>Waarom Samenvatten?</vt:lpstr>
      <vt:lpstr>Aanpak Samenvatten</vt:lpstr>
      <vt:lpstr>Instructie leesaanpak in groepjes Samenvatten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Ernst Keijsers</dc:creator>
  <cp:lastModifiedBy>Gert Duin</cp:lastModifiedBy>
  <cp:revision>649</cp:revision>
  <cp:lastPrinted>2017-03-15T08:54:36Z</cp:lastPrinted>
  <dcterms:created xsi:type="dcterms:W3CDTF">2005-09-13T06:19:00Z</dcterms:created>
  <dcterms:modified xsi:type="dcterms:W3CDTF">2020-04-02T09:25:36Z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0x010100A00EA11F5F3F7840AC790979E25DCEE8</vt:lpwstr>
  </property>
</Properties>
</file>