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5520" r:id="rId5"/>
    <p:sldMasterId id="2147485534" r:id="rId6"/>
    <p:sldMasterId id="2147485546" r:id="rId7"/>
    <p:sldMasterId id="2147485574" r:id="rId8"/>
    <p:sldMasterId id="2147485606" r:id="rId9"/>
    <p:sldMasterId id="2147485640" r:id="rId10"/>
    <p:sldMasterId id="2147485654" r:id="rId11"/>
  </p:sldMasterIdLst>
  <p:notesMasterIdLst>
    <p:notesMasterId r:id="rId34"/>
  </p:notesMasterIdLst>
  <p:handoutMasterIdLst>
    <p:handoutMasterId r:id="rId35"/>
  </p:handoutMasterIdLst>
  <p:sldIdLst>
    <p:sldId id="607" r:id="rId12"/>
    <p:sldId id="597" r:id="rId13"/>
    <p:sldId id="598" r:id="rId14"/>
    <p:sldId id="599" r:id="rId15"/>
    <p:sldId id="601" r:id="rId16"/>
    <p:sldId id="609" r:id="rId17"/>
    <p:sldId id="619" r:id="rId18"/>
    <p:sldId id="620" r:id="rId19"/>
    <p:sldId id="621" r:id="rId20"/>
    <p:sldId id="622" r:id="rId21"/>
    <p:sldId id="623" r:id="rId22"/>
    <p:sldId id="624" r:id="rId23"/>
    <p:sldId id="611" r:id="rId24"/>
    <p:sldId id="612" r:id="rId25"/>
    <p:sldId id="613" r:id="rId26"/>
    <p:sldId id="614" r:id="rId27"/>
    <p:sldId id="615" r:id="rId28"/>
    <p:sldId id="616" r:id="rId29"/>
    <p:sldId id="618" r:id="rId30"/>
    <p:sldId id="600" r:id="rId31"/>
    <p:sldId id="603" r:id="rId32"/>
    <p:sldId id="604" r:id="rId33"/>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FFCCFF"/>
    <a:srgbClr val="AAF4ED"/>
    <a:srgbClr val="009900"/>
    <a:srgbClr val="006699"/>
    <a:srgbClr val="0066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EAAA-D24D-4490-9E8C-780168E423A3}" v="4" dt="2020-02-07T14:17:47.09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7209" autoAdjust="0"/>
  </p:normalViewPr>
  <p:slideViewPr>
    <p:cSldViewPr>
      <p:cViewPr varScale="1">
        <p:scale>
          <a:sx n="88" d="100"/>
          <a:sy n="88" d="100"/>
        </p:scale>
        <p:origin x="10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46"/>
    </p:cViewPr>
  </p:sorterViewPr>
  <p:notesViewPr>
    <p:cSldViewPr>
      <p:cViewPr varScale="1">
        <p:scale>
          <a:sx n="55" d="100"/>
          <a:sy n="55" d="100"/>
        </p:scale>
        <p:origin x="-266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B87492-4ED6-499D-A585-2CDA8C70B9D6}"/>
              </a:ext>
            </a:extLst>
          </p:cNvPr>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95C117-36BE-444F-AC97-E3E1198AB58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C5FC04-E171-4B84-A765-4AD63EAA41A6}"/>
              </a:ext>
            </a:extLst>
          </p:cNvPr>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1" name="Rectangle 3">
            <a:extLst>
              <a:ext uri="{FF2B5EF4-FFF2-40B4-BE49-F238E27FC236}">
                <a16:creationId xmlns:a16="http://schemas.microsoft.com/office/drawing/2014/main" id="{1D495B6C-5476-4637-B65B-D7DA76FBFAAF}"/>
              </a:ext>
            </a:extLst>
          </p:cNvPr>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84FAE497-91DF-40DD-9D6C-7FDBA497D3DE}" type="datetimeFigureOut">
              <a:rPr lang="nl-NL"/>
              <a:pPr>
                <a:defRPr/>
              </a:pPr>
              <a:t>2-4-2020</a:t>
            </a:fld>
            <a:endParaRPr lang="nl-NL"/>
          </a:p>
        </p:txBody>
      </p:sp>
      <p:sp>
        <p:nvSpPr>
          <p:cNvPr id="13316" name="Rectangle 4">
            <a:extLst>
              <a:ext uri="{FF2B5EF4-FFF2-40B4-BE49-F238E27FC236}">
                <a16:creationId xmlns:a16="http://schemas.microsoft.com/office/drawing/2014/main" id="{3CCE332E-EA5A-4266-AE40-EDCCE27CF0BF}"/>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E31E6644-EC97-4400-9073-15B03944D276}"/>
              </a:ext>
            </a:extLst>
          </p:cNvPr>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7414" name="Rectangle 6">
            <a:extLst>
              <a:ext uri="{FF2B5EF4-FFF2-40B4-BE49-F238E27FC236}">
                <a16:creationId xmlns:a16="http://schemas.microsoft.com/office/drawing/2014/main" id="{5242C9EC-521B-4EE8-BE2B-A2FBE39FADDA}"/>
              </a:ext>
            </a:extLst>
          </p:cNvPr>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p>
        </p:txBody>
      </p:sp>
      <p:sp>
        <p:nvSpPr>
          <p:cNvPr id="17415" name="Rectangle 7">
            <a:extLst>
              <a:ext uri="{FF2B5EF4-FFF2-40B4-BE49-F238E27FC236}">
                <a16:creationId xmlns:a16="http://schemas.microsoft.com/office/drawing/2014/main" id="{F2FEA6C2-5052-4928-A6A3-77AEC1457BC6}"/>
              </a:ext>
            </a:extLst>
          </p:cNvPr>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9C99AE-185E-494C-AE57-912F6232C9C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278EB7A5-D264-453A-BDFC-0EF688220140}"/>
              </a:ext>
            </a:extLst>
          </p:cNvPr>
          <p:cNvSpPr>
            <a:spLocks noGrp="1" noRot="1" noChangeAspect="1" noChangeArrowheads="1" noTextEdit="1"/>
          </p:cNvSpPr>
          <p:nvPr>
            <p:ph type="sldImg"/>
          </p:nvPr>
        </p:nvSpPr>
        <p:spPr>
          <a:ln/>
        </p:spPr>
      </p:sp>
      <p:sp>
        <p:nvSpPr>
          <p:cNvPr id="16387" name="Tijdelijke aanduiding voor notities 2">
            <a:extLst>
              <a:ext uri="{FF2B5EF4-FFF2-40B4-BE49-F238E27FC236}">
                <a16:creationId xmlns:a16="http://schemas.microsoft.com/office/drawing/2014/main" id="{334EA289-C6F8-457D-BC6A-09042149C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Navigeren naar een aanpak: klik op het betreffende poppetje.</a:t>
            </a:r>
          </a:p>
          <a:p>
            <a:r>
              <a:rPr lang="nl-NL" altLang="nl-NL"/>
              <a:t>Navigeren naar de leesinstructie: klik op de betreffende tekst.</a:t>
            </a:r>
          </a:p>
          <a:p>
            <a:r>
              <a:rPr lang="nl-NL" altLang="nl-NL"/>
              <a:t>Navigeren naar het waarom van een strategie: klik op het vraagteken.</a:t>
            </a:r>
          </a:p>
        </p:txBody>
      </p:sp>
      <p:sp>
        <p:nvSpPr>
          <p:cNvPr id="16388" name="Tijdelijke aanduiding voor dianummer 3">
            <a:extLst>
              <a:ext uri="{FF2B5EF4-FFF2-40B4-BE49-F238E27FC236}">
                <a16:creationId xmlns:a16="http://schemas.microsoft.com/office/drawing/2014/main" id="{14CDEBB9-A186-47B2-99E7-F126102B94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B7750-CF38-433D-92B3-F6FC52C96335}" type="slidenum">
              <a:rPr lang="nl-NL" altLang="nl-NL" smtClean="0"/>
              <a:pPr/>
              <a:t>1</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a:extLst>
              <a:ext uri="{FF2B5EF4-FFF2-40B4-BE49-F238E27FC236}">
                <a16:creationId xmlns:a16="http://schemas.microsoft.com/office/drawing/2014/main" id="{AAB479DA-D14A-4C47-B694-29AD30F02939}"/>
              </a:ext>
            </a:extLst>
          </p:cNvPr>
          <p:cNvSpPr>
            <a:spLocks noGrp="1" noRot="1" noChangeAspect="1" noChangeArrowheads="1" noTextEdit="1"/>
          </p:cNvSpPr>
          <p:nvPr>
            <p:ph type="sldImg"/>
          </p:nvPr>
        </p:nvSpPr>
        <p:spPr>
          <a:ln/>
        </p:spPr>
      </p:sp>
      <p:sp>
        <p:nvSpPr>
          <p:cNvPr id="79875" name="Tijdelijke aanduiding voor notities 2">
            <a:extLst>
              <a:ext uri="{FF2B5EF4-FFF2-40B4-BE49-F238E27FC236}">
                <a16:creationId xmlns:a16="http://schemas.microsoft.com/office/drawing/2014/main" id="{188E6DD1-C6EF-42E4-896B-5F63293135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79876" name="Tijdelijke aanduiding voor dianummer 3">
            <a:extLst>
              <a:ext uri="{FF2B5EF4-FFF2-40B4-BE49-F238E27FC236}">
                <a16:creationId xmlns:a16="http://schemas.microsoft.com/office/drawing/2014/main" id="{0ECD1FDB-31CA-4ED7-881E-33E68F40C8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080070-BFFC-4FCF-A187-562BC3A49A7E}" type="slidenum">
              <a:rPr lang="nl-NL" altLang="nl-NL" smtClean="0"/>
              <a:pPr/>
              <a:t>10</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a:extLst>
              <a:ext uri="{FF2B5EF4-FFF2-40B4-BE49-F238E27FC236}">
                <a16:creationId xmlns:a16="http://schemas.microsoft.com/office/drawing/2014/main" id="{D20F592A-304B-46D5-861F-D2006E21189A}"/>
              </a:ext>
            </a:extLst>
          </p:cNvPr>
          <p:cNvSpPr>
            <a:spLocks noGrp="1" noRot="1" noChangeAspect="1" noChangeArrowheads="1" noTextEdit="1"/>
          </p:cNvSpPr>
          <p:nvPr>
            <p:ph type="sldImg"/>
          </p:nvPr>
        </p:nvSpPr>
        <p:spPr>
          <a:ln/>
        </p:spPr>
      </p:sp>
      <p:sp>
        <p:nvSpPr>
          <p:cNvPr id="81923" name="Tijdelijke aanduiding voor notities 2">
            <a:extLst>
              <a:ext uri="{FF2B5EF4-FFF2-40B4-BE49-F238E27FC236}">
                <a16:creationId xmlns:a16="http://schemas.microsoft.com/office/drawing/2014/main" id="{3C66B02F-7B1A-4738-8CEA-E1045A3DCC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p:txBody>
      </p:sp>
      <p:sp>
        <p:nvSpPr>
          <p:cNvPr id="81924" name="Tijdelijke aanduiding voor dianummer 3">
            <a:extLst>
              <a:ext uri="{FF2B5EF4-FFF2-40B4-BE49-F238E27FC236}">
                <a16:creationId xmlns:a16="http://schemas.microsoft.com/office/drawing/2014/main" id="{483550C6-A192-45FC-B40A-8E3A704F4D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C0E90F-86EC-42C3-A78F-896C54B261D0}" type="slidenum">
              <a:rPr lang="nl-NL" altLang="nl-NL" smtClean="0"/>
              <a:pPr/>
              <a:t>11</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a:extLst>
              <a:ext uri="{FF2B5EF4-FFF2-40B4-BE49-F238E27FC236}">
                <a16:creationId xmlns:a16="http://schemas.microsoft.com/office/drawing/2014/main" id="{2B1AABDF-577E-4DFC-B8A8-CED4D4D5B75A}"/>
              </a:ext>
            </a:extLst>
          </p:cNvPr>
          <p:cNvSpPr>
            <a:spLocks noGrp="1" noRot="1" noChangeAspect="1" noChangeArrowheads="1" noTextEdit="1"/>
          </p:cNvSpPr>
          <p:nvPr>
            <p:ph type="sldImg"/>
          </p:nvPr>
        </p:nvSpPr>
        <p:spPr>
          <a:ln/>
        </p:spPr>
      </p:sp>
      <p:sp>
        <p:nvSpPr>
          <p:cNvPr id="83971" name="Tijdelijke aanduiding voor notities 2">
            <a:extLst>
              <a:ext uri="{FF2B5EF4-FFF2-40B4-BE49-F238E27FC236}">
                <a16:creationId xmlns:a16="http://schemas.microsoft.com/office/drawing/2014/main" id="{A7DF002A-4439-41E2-9CB9-F90248370D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83972" name="Tijdelijke aanduiding voor dianummer 3">
            <a:extLst>
              <a:ext uri="{FF2B5EF4-FFF2-40B4-BE49-F238E27FC236}">
                <a16:creationId xmlns:a16="http://schemas.microsoft.com/office/drawing/2014/main" id="{CAFDAF48-E28D-4F29-9814-A16CC0E68A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7D6F68-A489-4271-B3E9-CA01FD145659}" type="slidenum">
              <a:rPr lang="nl-NL" altLang="nl-NL" smtClean="0"/>
              <a:pPr/>
              <a:t>12</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a:extLst>
              <a:ext uri="{FF2B5EF4-FFF2-40B4-BE49-F238E27FC236}">
                <a16:creationId xmlns:a16="http://schemas.microsoft.com/office/drawing/2014/main" id="{704D37B7-B5E9-4E6E-9A3F-05D9F4328D0A}"/>
              </a:ext>
            </a:extLst>
          </p:cNvPr>
          <p:cNvSpPr>
            <a:spLocks noGrp="1" noRot="1" noChangeAspect="1" noChangeArrowheads="1" noTextEdit="1"/>
          </p:cNvSpPr>
          <p:nvPr>
            <p:ph type="sldImg"/>
          </p:nvPr>
        </p:nvSpPr>
        <p:spPr>
          <a:ln/>
        </p:spPr>
      </p:sp>
      <p:sp>
        <p:nvSpPr>
          <p:cNvPr id="86019" name="Tijdelijke aanduiding voor notities 2">
            <a:extLst>
              <a:ext uri="{FF2B5EF4-FFF2-40B4-BE49-F238E27FC236}">
                <a16:creationId xmlns:a16="http://schemas.microsoft.com/office/drawing/2014/main" id="{0205D95A-1ED5-453D-862E-BA61849580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86020" name="Tijdelijke aanduiding voor dianummer 3">
            <a:extLst>
              <a:ext uri="{FF2B5EF4-FFF2-40B4-BE49-F238E27FC236}">
                <a16:creationId xmlns:a16="http://schemas.microsoft.com/office/drawing/2014/main" id="{329E8D5E-AAD2-4F22-A2A8-322DB720F9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D0A320-145A-4652-9834-E3EF19799F50}" type="slidenum">
              <a:rPr lang="nl-NL" altLang="nl-NL" smtClean="0"/>
              <a:pPr/>
              <a:t>13</a:t>
            </a:fld>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a:extLst>
              <a:ext uri="{FF2B5EF4-FFF2-40B4-BE49-F238E27FC236}">
                <a16:creationId xmlns:a16="http://schemas.microsoft.com/office/drawing/2014/main" id="{3BB33F57-100B-4E35-9F31-C0E286FEC374}"/>
              </a:ext>
            </a:extLst>
          </p:cNvPr>
          <p:cNvSpPr>
            <a:spLocks noGrp="1" noRot="1" noChangeAspect="1" noChangeArrowheads="1" noTextEdit="1"/>
          </p:cNvSpPr>
          <p:nvPr>
            <p:ph type="sldImg"/>
          </p:nvPr>
        </p:nvSpPr>
        <p:spPr>
          <a:ln/>
        </p:spPr>
      </p:sp>
      <p:sp>
        <p:nvSpPr>
          <p:cNvPr id="88067" name="Tijdelijke aanduiding voor notities 2">
            <a:extLst>
              <a:ext uri="{FF2B5EF4-FFF2-40B4-BE49-F238E27FC236}">
                <a16:creationId xmlns:a16="http://schemas.microsoft.com/office/drawing/2014/main" id="{C37192C0-A285-4D08-A863-9389230CC7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88068" name="Tijdelijke aanduiding voor dianummer 3">
            <a:extLst>
              <a:ext uri="{FF2B5EF4-FFF2-40B4-BE49-F238E27FC236}">
                <a16:creationId xmlns:a16="http://schemas.microsoft.com/office/drawing/2014/main" id="{0F5B697C-112D-4BDA-8B56-61785DB40E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7AD178-D45D-4022-92E6-7BC908F9F747}" type="slidenum">
              <a:rPr lang="nl-NL" altLang="nl-NL" smtClean="0"/>
              <a:pPr/>
              <a:t>14</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a:extLst>
              <a:ext uri="{FF2B5EF4-FFF2-40B4-BE49-F238E27FC236}">
                <a16:creationId xmlns:a16="http://schemas.microsoft.com/office/drawing/2014/main" id="{B431A822-6EC5-440B-9051-4587161D7FC8}"/>
              </a:ext>
            </a:extLst>
          </p:cNvPr>
          <p:cNvSpPr>
            <a:spLocks noGrp="1" noRot="1" noChangeAspect="1" noChangeArrowheads="1" noTextEdit="1"/>
          </p:cNvSpPr>
          <p:nvPr>
            <p:ph type="sldImg"/>
          </p:nvPr>
        </p:nvSpPr>
        <p:spPr>
          <a:ln/>
        </p:spPr>
      </p:sp>
      <p:sp>
        <p:nvSpPr>
          <p:cNvPr id="90115" name="Tijdelijke aanduiding voor notities 2">
            <a:extLst>
              <a:ext uri="{FF2B5EF4-FFF2-40B4-BE49-F238E27FC236}">
                <a16:creationId xmlns:a16="http://schemas.microsoft.com/office/drawing/2014/main" id="{87BB850A-34C5-43A6-AC34-CD0EF98A1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90116" name="Tijdelijke aanduiding voor dianummer 3">
            <a:extLst>
              <a:ext uri="{FF2B5EF4-FFF2-40B4-BE49-F238E27FC236}">
                <a16:creationId xmlns:a16="http://schemas.microsoft.com/office/drawing/2014/main" id="{F1D36DFC-C0AE-4D7F-AA54-D3BAF2DBD0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A7693-961E-4E9D-94F8-29CA1CE4F668}" type="slidenum">
              <a:rPr lang="nl-NL" altLang="nl-NL" smtClean="0"/>
              <a:pPr/>
              <a:t>15</a:t>
            </a:fld>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a:extLst>
              <a:ext uri="{FF2B5EF4-FFF2-40B4-BE49-F238E27FC236}">
                <a16:creationId xmlns:a16="http://schemas.microsoft.com/office/drawing/2014/main" id="{97919348-6EA6-4BBD-A9AE-3BE040CFBCB5}"/>
              </a:ext>
            </a:extLst>
          </p:cNvPr>
          <p:cNvSpPr>
            <a:spLocks noGrp="1" noRot="1" noChangeAspect="1" noChangeArrowheads="1" noTextEdit="1"/>
          </p:cNvSpPr>
          <p:nvPr>
            <p:ph type="sldImg"/>
          </p:nvPr>
        </p:nvSpPr>
        <p:spPr>
          <a:ln/>
        </p:spPr>
      </p:sp>
      <p:sp>
        <p:nvSpPr>
          <p:cNvPr id="92163" name="Tijdelijke aanduiding voor notities 2">
            <a:extLst>
              <a:ext uri="{FF2B5EF4-FFF2-40B4-BE49-F238E27FC236}">
                <a16:creationId xmlns:a16="http://schemas.microsoft.com/office/drawing/2014/main" id="{8DA018D6-9E50-4BF3-B9B0-6510001F94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92164" name="Tijdelijke aanduiding voor dianummer 3">
            <a:extLst>
              <a:ext uri="{FF2B5EF4-FFF2-40B4-BE49-F238E27FC236}">
                <a16:creationId xmlns:a16="http://schemas.microsoft.com/office/drawing/2014/main" id="{66FF0C43-76B7-486E-AE01-637DECA4E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156DF3-ACB3-4BF9-8189-C989F095018F}" type="slidenum">
              <a:rPr lang="nl-NL" altLang="nl-NL" smtClean="0"/>
              <a:pPr/>
              <a:t>16</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a:extLst>
              <a:ext uri="{FF2B5EF4-FFF2-40B4-BE49-F238E27FC236}">
                <a16:creationId xmlns:a16="http://schemas.microsoft.com/office/drawing/2014/main" id="{CB79D984-D1E0-475F-86C2-C653924A6A2F}"/>
              </a:ext>
            </a:extLst>
          </p:cNvPr>
          <p:cNvSpPr>
            <a:spLocks noGrp="1" noRot="1" noChangeAspect="1" noChangeArrowheads="1" noTextEdit="1"/>
          </p:cNvSpPr>
          <p:nvPr>
            <p:ph type="sldImg"/>
          </p:nvPr>
        </p:nvSpPr>
        <p:spPr>
          <a:ln/>
        </p:spPr>
      </p:sp>
      <p:sp>
        <p:nvSpPr>
          <p:cNvPr id="94211" name="Tijdelijke aanduiding voor notities 2">
            <a:extLst>
              <a:ext uri="{FF2B5EF4-FFF2-40B4-BE49-F238E27FC236}">
                <a16:creationId xmlns:a16="http://schemas.microsoft.com/office/drawing/2014/main" id="{B5C62482-9DE5-4D90-B1BF-19FFA2733D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94212" name="Tijdelijke aanduiding voor dianummer 3">
            <a:extLst>
              <a:ext uri="{FF2B5EF4-FFF2-40B4-BE49-F238E27FC236}">
                <a16:creationId xmlns:a16="http://schemas.microsoft.com/office/drawing/2014/main" id="{7945E10C-B132-4330-9455-AFEFAF5751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37DBE-9900-4387-B8ED-16BF9DBE4F6D}" type="slidenum">
              <a:rPr lang="nl-NL" altLang="nl-NL" smtClean="0"/>
              <a:pPr/>
              <a:t>17</a:t>
            </a:fld>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a:extLst>
              <a:ext uri="{FF2B5EF4-FFF2-40B4-BE49-F238E27FC236}">
                <a16:creationId xmlns:a16="http://schemas.microsoft.com/office/drawing/2014/main" id="{DD5EB0BC-7DE1-4F06-8432-DDD102E3DF57}"/>
              </a:ext>
            </a:extLst>
          </p:cNvPr>
          <p:cNvSpPr>
            <a:spLocks noGrp="1" noRot="1" noChangeAspect="1" noChangeArrowheads="1" noTextEdit="1"/>
          </p:cNvSpPr>
          <p:nvPr>
            <p:ph type="sldImg"/>
          </p:nvPr>
        </p:nvSpPr>
        <p:spPr>
          <a:ln/>
        </p:spPr>
      </p:sp>
      <p:sp>
        <p:nvSpPr>
          <p:cNvPr id="96259" name="Tijdelijke aanduiding voor notities 2">
            <a:extLst>
              <a:ext uri="{FF2B5EF4-FFF2-40B4-BE49-F238E27FC236}">
                <a16:creationId xmlns:a16="http://schemas.microsoft.com/office/drawing/2014/main" id="{0AD3860B-3636-4D3C-B8DC-2DB4706DE3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96260" name="Tijdelijke aanduiding voor dianummer 3">
            <a:extLst>
              <a:ext uri="{FF2B5EF4-FFF2-40B4-BE49-F238E27FC236}">
                <a16:creationId xmlns:a16="http://schemas.microsoft.com/office/drawing/2014/main" id="{BCE32743-F0F8-487F-B5B9-497B03874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253834-229D-4127-9D85-33A9485FB176}" type="slidenum">
              <a:rPr lang="nl-NL" altLang="nl-NL" smtClean="0"/>
              <a:pPr/>
              <a:t>18</a:t>
            </a:fld>
            <a:endParaRPr lang="nl-NL" alt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a:extLst>
              <a:ext uri="{FF2B5EF4-FFF2-40B4-BE49-F238E27FC236}">
                <a16:creationId xmlns:a16="http://schemas.microsoft.com/office/drawing/2014/main" id="{3C7D38ED-99D3-4513-A5C6-0587BCE2BE21}"/>
              </a:ext>
            </a:extLst>
          </p:cNvPr>
          <p:cNvSpPr>
            <a:spLocks noGrp="1" noRot="1" noChangeAspect="1" noChangeArrowheads="1" noTextEdit="1"/>
          </p:cNvSpPr>
          <p:nvPr>
            <p:ph type="sldImg"/>
          </p:nvPr>
        </p:nvSpPr>
        <p:spPr>
          <a:ln/>
        </p:spPr>
      </p:sp>
      <p:sp>
        <p:nvSpPr>
          <p:cNvPr id="98307" name="Tijdelijke aanduiding voor notities 2">
            <a:extLst>
              <a:ext uri="{FF2B5EF4-FFF2-40B4-BE49-F238E27FC236}">
                <a16:creationId xmlns:a16="http://schemas.microsoft.com/office/drawing/2014/main" id="{1A780529-24BF-43D3-B9AA-2BA11645B4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98308" name="Tijdelijke aanduiding voor dianummer 3">
            <a:extLst>
              <a:ext uri="{FF2B5EF4-FFF2-40B4-BE49-F238E27FC236}">
                <a16:creationId xmlns:a16="http://schemas.microsoft.com/office/drawing/2014/main" id="{E89E24C0-1374-4A52-8436-384ECB70FF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9041C9-B242-452A-8DA2-D5C10C9AAF92}" type="slidenum">
              <a:rPr lang="nl-NL" altLang="nl-NL" smtClean="0"/>
              <a:pPr/>
              <a:t>19</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4D34F606-5772-435B-8F2D-CB02A78AB517}"/>
              </a:ext>
            </a:extLst>
          </p:cNvPr>
          <p:cNvSpPr>
            <a:spLocks noGrp="1" noRot="1" noChangeAspect="1" noChangeArrowheads="1" noTextEdit="1"/>
          </p:cNvSpPr>
          <p:nvPr>
            <p:ph type="sldImg"/>
          </p:nvPr>
        </p:nvSpPr>
        <p:spPr>
          <a:ln/>
        </p:spPr>
      </p:sp>
      <p:sp>
        <p:nvSpPr>
          <p:cNvPr id="63491" name="Tijdelijke aanduiding voor notities 2">
            <a:extLst>
              <a:ext uri="{FF2B5EF4-FFF2-40B4-BE49-F238E27FC236}">
                <a16:creationId xmlns:a16="http://schemas.microsoft.com/office/drawing/2014/main" id="{7A12B509-1A3A-4285-BAF3-F3AF8E54D8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endParaRPr lang="nl-NL" altLang="nl-NL"/>
          </a:p>
        </p:txBody>
      </p:sp>
      <p:sp>
        <p:nvSpPr>
          <p:cNvPr id="63492" name="Tijdelijke aanduiding voor dianummer 3">
            <a:extLst>
              <a:ext uri="{FF2B5EF4-FFF2-40B4-BE49-F238E27FC236}">
                <a16:creationId xmlns:a16="http://schemas.microsoft.com/office/drawing/2014/main" id="{0260B4F5-E7A1-4D63-9FB9-6EA13DE0FB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324C6C-7656-4C38-A69E-0DC1F1F4BF5B}" type="slidenum">
              <a:rPr lang="nl-NL" altLang="nl-NL" smtClean="0"/>
              <a:pPr/>
              <a:t>2</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a:extLst>
              <a:ext uri="{FF2B5EF4-FFF2-40B4-BE49-F238E27FC236}">
                <a16:creationId xmlns:a16="http://schemas.microsoft.com/office/drawing/2014/main" id="{EFC5CFF2-5546-4D7B-89C5-F03960F50066}"/>
              </a:ext>
            </a:extLst>
          </p:cNvPr>
          <p:cNvSpPr>
            <a:spLocks noGrp="1" noRot="1" noChangeAspect="1" noChangeArrowheads="1" noTextEdit="1"/>
          </p:cNvSpPr>
          <p:nvPr>
            <p:ph type="sldImg"/>
          </p:nvPr>
        </p:nvSpPr>
        <p:spPr>
          <a:ln/>
        </p:spPr>
      </p:sp>
      <p:sp>
        <p:nvSpPr>
          <p:cNvPr id="100355" name="Tijdelijke aanduiding voor notities 2">
            <a:extLst>
              <a:ext uri="{FF2B5EF4-FFF2-40B4-BE49-F238E27FC236}">
                <a16:creationId xmlns:a16="http://schemas.microsoft.com/office/drawing/2014/main" id="{5EF93A6F-4D27-4319-A953-77FD53776D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100356" name="Tijdelijke aanduiding voor dianummer 3">
            <a:extLst>
              <a:ext uri="{FF2B5EF4-FFF2-40B4-BE49-F238E27FC236}">
                <a16:creationId xmlns:a16="http://schemas.microsoft.com/office/drawing/2014/main" id="{A550E30D-EB9D-4A69-B5B8-F95105E6DB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6839FF-C62E-45D3-B71F-11B6F6CCEB74}" type="slidenum">
              <a:rPr lang="nl-NL" altLang="nl-NL" smtClean="0"/>
              <a:pPr/>
              <a:t>20</a:t>
            </a:fld>
            <a:endParaRPr lang="nl-NL" alt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21C6956-0757-4FF5-AFEA-AAEE59990257}"/>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DBB4543B-AFD4-4A90-9C23-90AC086CE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9FECC9F-A763-45A9-8029-CC41749B854A}"/>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132B393E-4953-4C8B-A39A-2EC38093C1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t>Afhankelijk van het verbindingswoord (signaalwoord) dat tussen de twee zinnen wordt geplaatst, ontstaat er een andere interpretatie:</a:t>
            </a:r>
          </a:p>
          <a:p>
            <a:r>
              <a:rPr lang="nl-NL" altLang="nl-NL"/>
              <a:t>1) De buren zijn thuis, </a:t>
            </a:r>
            <a:r>
              <a:rPr lang="nl-NL" altLang="nl-NL" i="1"/>
              <a:t>want</a:t>
            </a:r>
            <a:r>
              <a:rPr lang="nl-NL" altLang="nl-NL"/>
              <a:t> het licht brandt. (in de zin wordt een reden gegeven; zinsdeel 1 is een conclusie op basis van zinsdeel 2)</a:t>
            </a:r>
          </a:p>
          <a:p>
            <a:r>
              <a:rPr lang="nl-NL" altLang="nl-NL"/>
              <a:t>2) De buren zijn thuis, </a:t>
            </a:r>
            <a:r>
              <a:rPr lang="nl-NL" altLang="nl-NL" i="1"/>
              <a:t>dus</a:t>
            </a:r>
            <a:r>
              <a:rPr lang="nl-NL" altLang="nl-NL"/>
              <a:t> het licht brandt. (zinsdeel 2 is een conclusie op basis van zinsdeel 1; suggestie: ‘Die buren zijn een stelletje energieverspillers.’)</a:t>
            </a:r>
          </a:p>
          <a:p>
            <a:r>
              <a:rPr lang="nl-NL" altLang="nl-NL"/>
              <a:t>Het licht brandt, </a:t>
            </a:r>
            <a:r>
              <a:rPr lang="nl-NL" altLang="nl-NL" i="1"/>
              <a:t>dus</a:t>
            </a:r>
            <a:r>
              <a:rPr lang="nl-NL" altLang="nl-NL"/>
              <a:t> de buren zijn thuis. (zelfde soort signaalwoord als bij nr. 3, maar betekenis als bij nr. 2)</a:t>
            </a:r>
          </a:p>
          <a:p>
            <a:r>
              <a:rPr lang="nl-NL" altLang="nl-NL"/>
              <a:t>3) De buren zijn thuis </a:t>
            </a:r>
            <a:r>
              <a:rPr lang="nl-NL" altLang="nl-NL" i="1"/>
              <a:t>als</a:t>
            </a:r>
            <a:r>
              <a:rPr lang="nl-NL" altLang="nl-NL"/>
              <a:t> het licht brandt. (constatering; zinsdeel 2 vormt de voorwaarde voor zinsdeel 1)</a:t>
            </a:r>
          </a:p>
          <a:p>
            <a:r>
              <a:rPr lang="nl-NL" altLang="nl-NL"/>
              <a:t>4) De buren zijn thuis, </a:t>
            </a:r>
            <a:r>
              <a:rPr lang="nl-NL" altLang="nl-NL" i="1"/>
              <a:t>aangezien</a:t>
            </a:r>
            <a:r>
              <a:rPr lang="nl-NL" altLang="nl-NL"/>
              <a:t> het licht brandt. (zelfde verband en betekenis als bij nr. 2)</a:t>
            </a:r>
          </a:p>
          <a:p>
            <a:r>
              <a:rPr lang="nl-NL" altLang="nl-NL"/>
              <a:t>5) De buren zijn thuis, </a:t>
            </a:r>
            <a:r>
              <a:rPr lang="nl-NL" altLang="nl-NL" i="1"/>
              <a:t>omdat</a:t>
            </a:r>
            <a:r>
              <a:rPr lang="nl-NL" altLang="nl-NL"/>
              <a:t> het licht brandt. (qua betekenis vrij onzinnig – maar leerlingen zouden dit zó op kunnen schrijven als ze doelen op de betekenis van nr. 2 of nr. 5!)</a:t>
            </a:r>
          </a:p>
          <a:p>
            <a:r>
              <a:rPr lang="nl-NL" altLang="nl-NL"/>
              <a:t>6) De buren zijn thuis </a:t>
            </a:r>
            <a:r>
              <a:rPr lang="nl-NL" altLang="nl-NL" i="1"/>
              <a:t>en</a:t>
            </a:r>
            <a:r>
              <a:rPr lang="nl-NL" altLang="nl-NL"/>
              <a:t> het licht brandt. (onzinnig of geen verband)</a:t>
            </a:r>
          </a:p>
          <a:p>
            <a:r>
              <a:rPr lang="nl-NL" altLang="nl-NL"/>
              <a:t>7) …</a:t>
            </a:r>
          </a:p>
          <a:p>
            <a:endParaRPr lang="nl-NL" altLang="nl-NL"/>
          </a:p>
          <a:p>
            <a:r>
              <a:rPr lang="nl-NL" altLang="nl-NL"/>
              <a:t>Belangrijk: het schijnt dat mensen geneigd zijn om tussen twee zaken/zinnen die </a:t>
            </a:r>
            <a:r>
              <a:rPr lang="nl-NL" altLang="nl-NL" i="1"/>
              <a:t>na elkaar genoemd worden zonder voegwoord </a:t>
            </a:r>
            <a:r>
              <a:rPr lang="nl-NL" altLang="nl-NL"/>
              <a:t>een </a:t>
            </a:r>
            <a:r>
              <a:rPr lang="nl-NL" altLang="nl-NL" i="1"/>
              <a:t>oorzakelijk verband</a:t>
            </a:r>
            <a:r>
              <a:rPr lang="nl-NL" altLang="nl-NL"/>
              <a:t> te veronderstellen… Voorbeeld van Paul van den Broek: President Bush heeft nooit gezegd dat Saddam Hussein gelieerd was aan Al Qaida of achter de terroristische aanslagen op 11 september zat. Maar doordat hij zinnen met Saddam Hussein en Al Qaida achter elkaar plaatste (Saddam Hussein is a dictator. Al Qaida is responsible for the terrorist attacks on our country. We wil fight Saddam Hussein. We will stop Al Quaida and terrorism.) hebben veel mensen zelf dit verband gelegd.  </a:t>
            </a:r>
          </a:p>
          <a:p>
            <a:endParaRPr lang="nl-NL" altLang="nl-NL"/>
          </a:p>
          <a:p>
            <a:r>
              <a:rPr lang="nl-NL" altLang="nl-NL" i="1"/>
              <a:t>Bij de strategie Verbanden is het belangrijk enerzijds verbanden te leggen met eigen kennis en anderzijds met informatie die in een eerder gedeelte van de tekst staat. Paul van den Broek maakt onderscheid tussen twee typen zwakke lezers: zwakke lezers kijken óf niet terug in de tekst, óf maken onvoldoende gebruik van hun voorkennis. Het is dus van belang leerlingen bij het behandelen van deze strategie niet alleen terug te laten kijken in de vorige zin (of te laten kijken naar de volgende zin), maar ook verder terug in de tekst, en expliciet relaties te laten leggen met eigen kennis. </a:t>
            </a:r>
            <a:endParaRPr lang="nl-NL" altLang="nl-NL"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a:extLst>
              <a:ext uri="{FF2B5EF4-FFF2-40B4-BE49-F238E27FC236}">
                <a16:creationId xmlns:a16="http://schemas.microsoft.com/office/drawing/2014/main" id="{3BCCD8D4-1A73-4E20-9A67-54FFF6E53FC6}"/>
              </a:ext>
            </a:extLst>
          </p:cNvPr>
          <p:cNvSpPr>
            <a:spLocks noGrp="1" noRot="1" noChangeAspect="1" noChangeArrowheads="1" noTextEdit="1"/>
          </p:cNvSpPr>
          <p:nvPr>
            <p:ph type="sldImg"/>
          </p:nvPr>
        </p:nvSpPr>
        <p:spPr>
          <a:ln/>
        </p:spPr>
      </p:sp>
      <p:sp>
        <p:nvSpPr>
          <p:cNvPr id="65539" name="Tijdelijke aanduiding voor notities 2">
            <a:extLst>
              <a:ext uri="{FF2B5EF4-FFF2-40B4-BE49-F238E27FC236}">
                <a16:creationId xmlns:a16="http://schemas.microsoft.com/office/drawing/2014/main" id="{2B049BFC-8742-42D0-9DE3-5038C616BC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65540" name="Tijdelijke aanduiding voor dianummer 3">
            <a:extLst>
              <a:ext uri="{FF2B5EF4-FFF2-40B4-BE49-F238E27FC236}">
                <a16:creationId xmlns:a16="http://schemas.microsoft.com/office/drawing/2014/main" id="{36B7DDDD-2CB2-4C21-A605-B0299C9747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020514-6FD5-4097-BB3A-C16787B4C6AB}" type="slidenum">
              <a:rPr lang="nl-NL" altLang="nl-NL" smtClean="0"/>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a:extLst>
              <a:ext uri="{FF2B5EF4-FFF2-40B4-BE49-F238E27FC236}">
                <a16:creationId xmlns:a16="http://schemas.microsoft.com/office/drawing/2014/main" id="{E95184D7-5B4B-4B23-976D-CE3859762AEA}"/>
              </a:ext>
            </a:extLst>
          </p:cNvPr>
          <p:cNvSpPr>
            <a:spLocks noGrp="1" noRot="1" noChangeAspect="1" noChangeArrowheads="1" noTextEdit="1"/>
          </p:cNvSpPr>
          <p:nvPr>
            <p:ph type="sldImg"/>
          </p:nvPr>
        </p:nvSpPr>
        <p:spPr>
          <a:ln/>
        </p:spPr>
      </p:sp>
      <p:sp>
        <p:nvSpPr>
          <p:cNvPr id="67587" name="Tijdelijke aanduiding voor notities 2">
            <a:extLst>
              <a:ext uri="{FF2B5EF4-FFF2-40B4-BE49-F238E27FC236}">
                <a16:creationId xmlns:a16="http://schemas.microsoft.com/office/drawing/2014/main" id="{EDF5AC0D-8001-49DE-80E8-E006DBC8F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endParaRPr lang="nl-NL" altLang="nl-NL"/>
          </a:p>
        </p:txBody>
      </p:sp>
      <p:sp>
        <p:nvSpPr>
          <p:cNvPr id="67588" name="Tijdelijke aanduiding voor dianummer 3">
            <a:extLst>
              <a:ext uri="{FF2B5EF4-FFF2-40B4-BE49-F238E27FC236}">
                <a16:creationId xmlns:a16="http://schemas.microsoft.com/office/drawing/2014/main" id="{11EE1537-2A5C-4BDF-B6AF-7632C192D0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EB7E34-6A40-4690-B0E2-2054A0606B93}" type="slidenum">
              <a:rPr lang="nl-NL" altLang="nl-NL" smtClean="0"/>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a:extLst>
              <a:ext uri="{FF2B5EF4-FFF2-40B4-BE49-F238E27FC236}">
                <a16:creationId xmlns:a16="http://schemas.microsoft.com/office/drawing/2014/main" id="{D5039193-7557-4BF5-9CF8-28808F6F15FF}"/>
              </a:ext>
            </a:extLst>
          </p:cNvPr>
          <p:cNvSpPr>
            <a:spLocks noGrp="1" noRot="1" noChangeAspect="1" noChangeArrowheads="1" noTextEdit="1"/>
          </p:cNvSpPr>
          <p:nvPr>
            <p:ph type="sldImg"/>
          </p:nvPr>
        </p:nvSpPr>
        <p:spPr>
          <a:ln/>
        </p:spPr>
      </p:sp>
      <p:sp>
        <p:nvSpPr>
          <p:cNvPr id="69635" name="Tijdelijke aanduiding voor notities 2">
            <a:extLst>
              <a:ext uri="{FF2B5EF4-FFF2-40B4-BE49-F238E27FC236}">
                <a16:creationId xmlns:a16="http://schemas.microsoft.com/office/drawing/2014/main" id="{11A80A55-32BF-4E41-BAA6-69245E880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t>Het ‘Overzicht signaalwoorden’ is te vinden op de website bij Basismateriaal </a:t>
            </a:r>
            <a:r>
              <a:rPr lang="nl-NL" altLang="nl-NL">
                <a:sym typeface="Wingdings" panose="05000000000000000000" pitchFamily="2" charset="2"/>
              </a:rPr>
              <a:t> Overig.</a:t>
            </a:r>
            <a:endParaRPr lang="nl-NL" altLang="nl-NL"/>
          </a:p>
        </p:txBody>
      </p:sp>
      <p:sp>
        <p:nvSpPr>
          <p:cNvPr id="69636" name="Tijdelijke aanduiding voor dianummer 3">
            <a:extLst>
              <a:ext uri="{FF2B5EF4-FFF2-40B4-BE49-F238E27FC236}">
                <a16:creationId xmlns:a16="http://schemas.microsoft.com/office/drawing/2014/main" id="{A0AE1B27-3DBB-45B3-AF3F-BD7B1B0C0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66AD6E-B2F6-4193-B473-6931E8BD94BF}" type="slidenum">
              <a:rPr lang="nl-NL" altLang="nl-NL" smtClean="0"/>
              <a:pPr/>
              <a:t>5</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a:extLst>
              <a:ext uri="{FF2B5EF4-FFF2-40B4-BE49-F238E27FC236}">
                <a16:creationId xmlns:a16="http://schemas.microsoft.com/office/drawing/2014/main" id="{438B6109-52DD-4603-8842-EA06CAB75EA0}"/>
              </a:ext>
            </a:extLst>
          </p:cNvPr>
          <p:cNvSpPr>
            <a:spLocks noGrp="1" noRot="1" noChangeAspect="1" noChangeArrowheads="1" noTextEdit="1"/>
          </p:cNvSpPr>
          <p:nvPr>
            <p:ph type="sldImg"/>
          </p:nvPr>
        </p:nvSpPr>
        <p:spPr>
          <a:ln/>
        </p:spPr>
      </p:sp>
      <p:sp>
        <p:nvSpPr>
          <p:cNvPr id="71683" name="Tijdelijke aanduiding voor notities 2">
            <a:extLst>
              <a:ext uri="{FF2B5EF4-FFF2-40B4-BE49-F238E27FC236}">
                <a16:creationId xmlns:a16="http://schemas.microsoft.com/office/drawing/2014/main" id="{E5721F84-F4B6-460C-9BBD-D3AF8D5B10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p:txBody>
      </p:sp>
      <p:sp>
        <p:nvSpPr>
          <p:cNvPr id="71684" name="Tijdelijke aanduiding voor dianummer 3">
            <a:extLst>
              <a:ext uri="{FF2B5EF4-FFF2-40B4-BE49-F238E27FC236}">
                <a16:creationId xmlns:a16="http://schemas.microsoft.com/office/drawing/2014/main" id="{2AFBF9F6-840D-423F-A001-1645B90FBE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5ECDBB-BE00-441F-8125-DBA8488CB4DE}" type="slidenum">
              <a:rPr lang="nl-NL" altLang="nl-NL" smtClean="0"/>
              <a:pPr/>
              <a:t>6</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a:extLst>
              <a:ext uri="{FF2B5EF4-FFF2-40B4-BE49-F238E27FC236}">
                <a16:creationId xmlns:a16="http://schemas.microsoft.com/office/drawing/2014/main" id="{DBA7EC77-2F3C-4FA0-ADDE-51B841C097E6}"/>
              </a:ext>
            </a:extLst>
          </p:cNvPr>
          <p:cNvSpPr>
            <a:spLocks noGrp="1" noRot="1" noChangeAspect="1" noChangeArrowheads="1" noTextEdit="1"/>
          </p:cNvSpPr>
          <p:nvPr>
            <p:ph type="sldImg"/>
          </p:nvPr>
        </p:nvSpPr>
        <p:spPr>
          <a:ln/>
        </p:spPr>
      </p:sp>
      <p:sp>
        <p:nvSpPr>
          <p:cNvPr id="73731" name="Tijdelijke aanduiding voor notities 2">
            <a:extLst>
              <a:ext uri="{FF2B5EF4-FFF2-40B4-BE49-F238E27FC236}">
                <a16:creationId xmlns:a16="http://schemas.microsoft.com/office/drawing/2014/main" id="{DC50553A-0BFD-4A15-AC89-33581348A0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p:txBody>
      </p:sp>
      <p:sp>
        <p:nvSpPr>
          <p:cNvPr id="73732" name="Tijdelijke aanduiding voor dianummer 3">
            <a:extLst>
              <a:ext uri="{FF2B5EF4-FFF2-40B4-BE49-F238E27FC236}">
                <a16:creationId xmlns:a16="http://schemas.microsoft.com/office/drawing/2014/main" id="{C5C24E55-8693-4420-92ED-0B56EDD762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AB4208-DEE4-4B55-A926-B733005AF193}" type="slidenum">
              <a:rPr lang="nl-NL" altLang="nl-NL" smtClean="0"/>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a:extLst>
              <a:ext uri="{FF2B5EF4-FFF2-40B4-BE49-F238E27FC236}">
                <a16:creationId xmlns:a16="http://schemas.microsoft.com/office/drawing/2014/main" id="{77DC311E-06B7-4922-AAC3-E04076627959}"/>
              </a:ext>
            </a:extLst>
          </p:cNvPr>
          <p:cNvSpPr>
            <a:spLocks noGrp="1" noRot="1" noChangeAspect="1" noChangeArrowheads="1" noTextEdit="1"/>
          </p:cNvSpPr>
          <p:nvPr>
            <p:ph type="sldImg"/>
          </p:nvPr>
        </p:nvSpPr>
        <p:spPr>
          <a:ln/>
        </p:spPr>
      </p:sp>
      <p:sp>
        <p:nvSpPr>
          <p:cNvPr id="75779" name="Tijdelijke aanduiding voor notities 2">
            <a:extLst>
              <a:ext uri="{FF2B5EF4-FFF2-40B4-BE49-F238E27FC236}">
                <a16:creationId xmlns:a16="http://schemas.microsoft.com/office/drawing/2014/main" id="{8B9D4296-82C6-49D9-8E79-D3D62A4D51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p:txBody>
      </p:sp>
      <p:sp>
        <p:nvSpPr>
          <p:cNvPr id="75780" name="Tijdelijke aanduiding voor dianummer 3">
            <a:extLst>
              <a:ext uri="{FF2B5EF4-FFF2-40B4-BE49-F238E27FC236}">
                <a16:creationId xmlns:a16="http://schemas.microsoft.com/office/drawing/2014/main" id="{6C67B3CA-9F1C-425D-BE0B-A6B36FF793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6DA4E3-B730-4AD9-9AAA-E98AA4ED8012}" type="slidenum">
              <a:rPr lang="nl-NL" altLang="nl-NL" smtClean="0"/>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a:extLst>
              <a:ext uri="{FF2B5EF4-FFF2-40B4-BE49-F238E27FC236}">
                <a16:creationId xmlns:a16="http://schemas.microsoft.com/office/drawing/2014/main" id="{120CCF9D-A21C-4A44-8F92-5A239F17EFFE}"/>
              </a:ext>
            </a:extLst>
          </p:cNvPr>
          <p:cNvSpPr>
            <a:spLocks noGrp="1" noRot="1" noChangeAspect="1" noChangeArrowheads="1" noTextEdit="1"/>
          </p:cNvSpPr>
          <p:nvPr>
            <p:ph type="sldImg"/>
          </p:nvPr>
        </p:nvSpPr>
        <p:spPr>
          <a:ln/>
        </p:spPr>
      </p:sp>
      <p:sp>
        <p:nvSpPr>
          <p:cNvPr id="77827" name="Tijdelijke aanduiding voor notities 2">
            <a:extLst>
              <a:ext uri="{FF2B5EF4-FFF2-40B4-BE49-F238E27FC236}">
                <a16:creationId xmlns:a16="http://schemas.microsoft.com/office/drawing/2014/main" id="{0C808FAC-1D33-4C91-9EE2-2FB853061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solidFill>
                  <a:srgbClr val="000000"/>
                </a:solidFill>
              </a:rPr>
              <a:t>Navigeren naar de overzichtscirkel: klik op ‘Nieuwsbegrip’.</a:t>
            </a:r>
          </a:p>
          <a:p>
            <a:r>
              <a:rPr lang="nl-NL" altLang="nl-NL">
                <a:solidFill>
                  <a:srgbClr val="000000"/>
                </a:solidFill>
              </a:rPr>
              <a:t>Navigeren naar het verbandenschema: klik op het schema.</a:t>
            </a:r>
          </a:p>
          <a:p>
            <a:endParaRPr lang="nl-NL" altLang="nl-NL"/>
          </a:p>
        </p:txBody>
      </p:sp>
      <p:sp>
        <p:nvSpPr>
          <p:cNvPr id="77828" name="Tijdelijke aanduiding voor dianummer 3">
            <a:extLst>
              <a:ext uri="{FF2B5EF4-FFF2-40B4-BE49-F238E27FC236}">
                <a16:creationId xmlns:a16="http://schemas.microsoft.com/office/drawing/2014/main" id="{428AA7C0-803A-4960-8536-29F647E22C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D42093-AD7E-48C3-B95C-0C96A116B520}" type="slidenum">
              <a:rPr lang="nl-NL" altLang="nl-NL" smtClean="0"/>
              <a:pPr/>
              <a:t>9</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A4007-0A57-40F6-A120-D72D94C4EF3E}"/>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0367AEF-1F4C-4E6B-A12A-1375114E38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58F7EC2-296F-44FC-99A0-0C83851E8417}"/>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90A50D47-45A4-4FE3-AF7D-3DDF4D2B4C84}"/>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17AA9BE-D3C4-4874-B51D-C19598BB920B}"/>
              </a:ext>
            </a:extLst>
          </p:cNvPr>
          <p:cNvSpPr>
            <a:spLocks noGrp="1"/>
          </p:cNvSpPr>
          <p:nvPr>
            <p:ph type="sldNum" sz="quarter" idx="12"/>
          </p:nvPr>
        </p:nvSpPr>
        <p:spPr/>
        <p:txBody>
          <a:bodyPr/>
          <a:lstStyle/>
          <a:p>
            <a:pPr>
              <a:defRPr/>
            </a:pPr>
            <a:fld id="{709D58ED-5017-4932-8AA0-CAF631B172BD}" type="slidenum">
              <a:rPr lang="en-US" altLang="nl-NL"/>
              <a:pPr>
                <a:defRPr/>
              </a:pPr>
              <a:t>‹nr.›</a:t>
            </a:fld>
            <a:endParaRPr lang="en-US" altLang="nl-NL"/>
          </a:p>
        </p:txBody>
      </p:sp>
    </p:spTree>
    <p:extLst>
      <p:ext uri="{BB962C8B-B14F-4D97-AF65-F5344CB8AC3E}">
        <p14:creationId xmlns:p14="http://schemas.microsoft.com/office/powerpoint/2010/main" val="103610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B71E6978-5A45-4378-AA91-E59E333B3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ED8454-4EF9-4C6C-9593-6B3918B0DE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081346-24F3-4D97-8665-5A6E4555CC45}"/>
              </a:ext>
            </a:extLst>
          </p:cNvPr>
          <p:cNvSpPr>
            <a:spLocks noGrp="1" noChangeArrowheads="1"/>
          </p:cNvSpPr>
          <p:nvPr>
            <p:ph type="sldNum" sz="quarter" idx="12"/>
          </p:nvPr>
        </p:nvSpPr>
        <p:spPr>
          <a:ln/>
        </p:spPr>
        <p:txBody>
          <a:bodyPr/>
          <a:lstStyle>
            <a:lvl1pPr>
              <a:defRPr/>
            </a:lvl1pPr>
          </a:lstStyle>
          <a:p>
            <a:pPr>
              <a:defRPr/>
            </a:pPr>
            <a:fld id="{A1883E2B-92C2-451D-BD4F-B65352D4639D}" type="slidenum">
              <a:rPr lang="en-US" altLang="nl-NL"/>
              <a:pPr>
                <a:defRPr/>
              </a:pPr>
              <a:t>‹nr.›</a:t>
            </a:fld>
            <a:endParaRPr lang="en-US" altLang="nl-NL"/>
          </a:p>
        </p:txBody>
      </p:sp>
    </p:spTree>
    <p:extLst>
      <p:ext uri="{BB962C8B-B14F-4D97-AF65-F5344CB8AC3E}">
        <p14:creationId xmlns:p14="http://schemas.microsoft.com/office/powerpoint/2010/main" val="380131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586167B0-8DE5-45FF-8D64-9B0B6666FF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A83867-8124-4F1A-BF7D-32F3BB1CE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EB1996-4015-49F5-A470-F6593F895BFF}"/>
              </a:ext>
            </a:extLst>
          </p:cNvPr>
          <p:cNvSpPr>
            <a:spLocks noGrp="1" noChangeArrowheads="1"/>
          </p:cNvSpPr>
          <p:nvPr>
            <p:ph type="sldNum" sz="quarter" idx="12"/>
          </p:nvPr>
        </p:nvSpPr>
        <p:spPr>
          <a:ln/>
        </p:spPr>
        <p:txBody>
          <a:bodyPr/>
          <a:lstStyle>
            <a:lvl1pPr>
              <a:defRPr/>
            </a:lvl1pPr>
          </a:lstStyle>
          <a:p>
            <a:pPr>
              <a:defRPr/>
            </a:pPr>
            <a:fld id="{F262DAF6-D26E-4787-A2E6-871D77802F05}" type="slidenum">
              <a:rPr lang="en-US" altLang="nl-NL"/>
              <a:pPr>
                <a:defRPr/>
              </a:pPr>
              <a:t>‹nr.›</a:t>
            </a:fld>
            <a:endParaRPr lang="en-US" altLang="nl-NL"/>
          </a:p>
        </p:txBody>
      </p:sp>
    </p:spTree>
    <p:extLst>
      <p:ext uri="{BB962C8B-B14F-4D97-AF65-F5344CB8AC3E}">
        <p14:creationId xmlns:p14="http://schemas.microsoft.com/office/powerpoint/2010/main" val="78820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0928620-7CEC-472C-8B59-53AC243512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14DCD7-4D0C-4C81-942A-11D439A3D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C21B0A-DB56-4111-88B1-E2FB5347DC45}"/>
              </a:ext>
            </a:extLst>
          </p:cNvPr>
          <p:cNvSpPr>
            <a:spLocks noGrp="1" noChangeArrowheads="1"/>
          </p:cNvSpPr>
          <p:nvPr>
            <p:ph type="sldNum" sz="quarter" idx="12"/>
          </p:nvPr>
        </p:nvSpPr>
        <p:spPr>
          <a:ln/>
        </p:spPr>
        <p:txBody>
          <a:bodyPr/>
          <a:lstStyle>
            <a:lvl1pPr>
              <a:defRPr/>
            </a:lvl1pPr>
          </a:lstStyle>
          <a:p>
            <a:pPr>
              <a:defRPr/>
            </a:pPr>
            <a:fld id="{6D05C041-7E81-4246-AC4A-755C9031CA78}" type="slidenum">
              <a:rPr lang="en-US" altLang="nl-NL"/>
              <a:pPr>
                <a:defRPr/>
              </a:pPr>
              <a:t>‹nr.›</a:t>
            </a:fld>
            <a:endParaRPr lang="en-US" altLang="nl-NL"/>
          </a:p>
        </p:txBody>
      </p:sp>
    </p:spTree>
    <p:extLst>
      <p:ext uri="{BB962C8B-B14F-4D97-AF65-F5344CB8AC3E}">
        <p14:creationId xmlns:p14="http://schemas.microsoft.com/office/powerpoint/2010/main" val="10568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A6F7FE30-DCF0-4C75-878F-80855C9970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803230-6CF8-44BE-8B17-9B9081A71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733A0-5766-4DBF-A884-7D2E5FE4C314}"/>
              </a:ext>
            </a:extLst>
          </p:cNvPr>
          <p:cNvSpPr>
            <a:spLocks noGrp="1" noChangeArrowheads="1"/>
          </p:cNvSpPr>
          <p:nvPr>
            <p:ph type="sldNum" sz="quarter" idx="12"/>
          </p:nvPr>
        </p:nvSpPr>
        <p:spPr>
          <a:ln/>
        </p:spPr>
        <p:txBody>
          <a:bodyPr/>
          <a:lstStyle>
            <a:lvl1pPr>
              <a:defRPr/>
            </a:lvl1pPr>
          </a:lstStyle>
          <a:p>
            <a:pPr>
              <a:defRPr/>
            </a:pPr>
            <a:fld id="{1E822B7C-60D7-4B9F-87ED-FC325950C807}" type="slidenum">
              <a:rPr lang="en-US" altLang="nl-NL"/>
              <a:pPr>
                <a:defRPr/>
              </a:pPr>
              <a:t>‹nr.›</a:t>
            </a:fld>
            <a:endParaRPr lang="en-US" altLang="nl-NL"/>
          </a:p>
        </p:txBody>
      </p:sp>
    </p:spTree>
    <p:extLst>
      <p:ext uri="{BB962C8B-B14F-4D97-AF65-F5344CB8AC3E}">
        <p14:creationId xmlns:p14="http://schemas.microsoft.com/office/powerpoint/2010/main" val="84733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5B25841-755B-4643-9E04-41F4F50324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639863-3C5C-4037-BA4D-C2064824B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0FADF0-7D08-4CE3-A2C6-6D171100470B}"/>
              </a:ext>
            </a:extLst>
          </p:cNvPr>
          <p:cNvSpPr>
            <a:spLocks noGrp="1" noChangeArrowheads="1"/>
          </p:cNvSpPr>
          <p:nvPr>
            <p:ph type="sldNum" sz="quarter" idx="12"/>
          </p:nvPr>
        </p:nvSpPr>
        <p:spPr>
          <a:ln/>
        </p:spPr>
        <p:txBody>
          <a:bodyPr/>
          <a:lstStyle>
            <a:lvl1pPr>
              <a:defRPr/>
            </a:lvl1pPr>
          </a:lstStyle>
          <a:p>
            <a:pPr>
              <a:defRPr/>
            </a:pPr>
            <a:fld id="{8709916F-7307-4A33-A79B-BF8A494E58E5}" type="slidenum">
              <a:rPr lang="en-US" altLang="nl-NL"/>
              <a:pPr>
                <a:defRPr/>
              </a:pPr>
              <a:t>‹nr.›</a:t>
            </a:fld>
            <a:endParaRPr lang="en-US" altLang="nl-NL"/>
          </a:p>
        </p:txBody>
      </p:sp>
    </p:spTree>
    <p:extLst>
      <p:ext uri="{BB962C8B-B14F-4D97-AF65-F5344CB8AC3E}">
        <p14:creationId xmlns:p14="http://schemas.microsoft.com/office/powerpoint/2010/main" val="52225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Click to edit Master subtitle style</a:t>
            </a:r>
            <a:endParaRPr lang="en-US"/>
          </a:p>
        </p:txBody>
      </p:sp>
      <p:sp>
        <p:nvSpPr>
          <p:cNvPr id="4" name="Rectangle 4">
            <a:extLst>
              <a:ext uri="{FF2B5EF4-FFF2-40B4-BE49-F238E27FC236}">
                <a16:creationId xmlns:a16="http://schemas.microsoft.com/office/drawing/2014/main" id="{BCFB6023-BABE-4229-84D4-D0744D5C9E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C2D89D-9459-478E-8711-351BFD6F08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7B147F-F0AE-4CAC-A591-30FFF5FABD72}"/>
              </a:ext>
            </a:extLst>
          </p:cNvPr>
          <p:cNvSpPr>
            <a:spLocks noGrp="1" noChangeArrowheads="1"/>
          </p:cNvSpPr>
          <p:nvPr>
            <p:ph type="sldNum" sz="quarter" idx="12"/>
          </p:nvPr>
        </p:nvSpPr>
        <p:spPr>
          <a:ln/>
        </p:spPr>
        <p:txBody>
          <a:bodyPr/>
          <a:lstStyle>
            <a:lvl1pPr>
              <a:defRPr/>
            </a:lvl1pPr>
          </a:lstStyle>
          <a:p>
            <a:pPr>
              <a:defRPr/>
            </a:pPr>
            <a:fld id="{4F498FC1-CABE-413C-B86C-F6A305B92BF7}" type="slidenum">
              <a:rPr lang="en-US" altLang="nl-NL"/>
              <a:pPr>
                <a:defRPr/>
              </a:pPr>
              <a:t>‹nr.›</a:t>
            </a:fld>
            <a:endParaRPr lang="en-US" altLang="nl-NL"/>
          </a:p>
        </p:txBody>
      </p:sp>
    </p:spTree>
    <p:extLst>
      <p:ext uri="{BB962C8B-B14F-4D97-AF65-F5344CB8AC3E}">
        <p14:creationId xmlns:p14="http://schemas.microsoft.com/office/powerpoint/2010/main" val="10104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C3C1B0EA-EA8B-434E-8E67-D0231980A4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B6B6DA-F00C-4E7C-8E69-33B05C1A2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91575D-4165-4DEE-8D67-6CC7E202196B}"/>
              </a:ext>
            </a:extLst>
          </p:cNvPr>
          <p:cNvSpPr>
            <a:spLocks noGrp="1" noChangeArrowheads="1"/>
          </p:cNvSpPr>
          <p:nvPr>
            <p:ph type="sldNum" sz="quarter" idx="12"/>
          </p:nvPr>
        </p:nvSpPr>
        <p:spPr>
          <a:ln/>
        </p:spPr>
        <p:txBody>
          <a:bodyPr/>
          <a:lstStyle>
            <a:lvl1pPr>
              <a:defRPr/>
            </a:lvl1pPr>
          </a:lstStyle>
          <a:p>
            <a:pPr>
              <a:defRPr/>
            </a:pPr>
            <a:fld id="{0317F6B9-514F-4322-B073-7D648670835B}" type="slidenum">
              <a:rPr lang="en-US" altLang="nl-NL"/>
              <a:pPr>
                <a:defRPr/>
              </a:pPr>
              <a:t>‹nr.›</a:t>
            </a:fld>
            <a:endParaRPr lang="en-US" altLang="nl-NL"/>
          </a:p>
        </p:txBody>
      </p:sp>
    </p:spTree>
    <p:extLst>
      <p:ext uri="{BB962C8B-B14F-4D97-AF65-F5344CB8AC3E}">
        <p14:creationId xmlns:p14="http://schemas.microsoft.com/office/powerpoint/2010/main" val="55109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Click to edit Master text styles</a:t>
            </a:r>
          </a:p>
        </p:txBody>
      </p:sp>
      <p:sp>
        <p:nvSpPr>
          <p:cNvPr id="4" name="Rectangle 4">
            <a:extLst>
              <a:ext uri="{FF2B5EF4-FFF2-40B4-BE49-F238E27FC236}">
                <a16:creationId xmlns:a16="http://schemas.microsoft.com/office/drawing/2014/main" id="{F40B82C8-A196-4F79-8DAF-B98759960A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6D622A-64D2-445C-A294-9509F14E1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FD620-8095-45D1-8FC6-BE6CF6366769}"/>
              </a:ext>
            </a:extLst>
          </p:cNvPr>
          <p:cNvSpPr>
            <a:spLocks noGrp="1" noChangeArrowheads="1"/>
          </p:cNvSpPr>
          <p:nvPr>
            <p:ph type="sldNum" sz="quarter" idx="12"/>
          </p:nvPr>
        </p:nvSpPr>
        <p:spPr>
          <a:ln/>
        </p:spPr>
        <p:txBody>
          <a:bodyPr/>
          <a:lstStyle>
            <a:lvl1pPr>
              <a:defRPr/>
            </a:lvl1pPr>
          </a:lstStyle>
          <a:p>
            <a:pPr>
              <a:defRPr/>
            </a:pPr>
            <a:fld id="{6806B466-2B7F-4000-A406-362E31C7EC97}" type="slidenum">
              <a:rPr lang="en-US" altLang="nl-NL"/>
              <a:pPr>
                <a:defRPr/>
              </a:pPr>
              <a:t>‹nr.›</a:t>
            </a:fld>
            <a:endParaRPr lang="en-US" altLang="nl-NL"/>
          </a:p>
        </p:txBody>
      </p:sp>
    </p:spTree>
    <p:extLst>
      <p:ext uri="{BB962C8B-B14F-4D97-AF65-F5344CB8AC3E}">
        <p14:creationId xmlns:p14="http://schemas.microsoft.com/office/powerpoint/2010/main" val="2747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a:extLst>
              <a:ext uri="{FF2B5EF4-FFF2-40B4-BE49-F238E27FC236}">
                <a16:creationId xmlns:a16="http://schemas.microsoft.com/office/drawing/2014/main" id="{ECBB7F09-6C42-4E66-86EF-FB3D89A962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992C45-FDF7-4AC7-9012-81D66957C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3A7614-2B3A-4F37-9982-92E1681D1622}"/>
              </a:ext>
            </a:extLst>
          </p:cNvPr>
          <p:cNvSpPr>
            <a:spLocks noGrp="1" noChangeArrowheads="1"/>
          </p:cNvSpPr>
          <p:nvPr>
            <p:ph type="sldNum" sz="quarter" idx="12"/>
          </p:nvPr>
        </p:nvSpPr>
        <p:spPr>
          <a:ln/>
        </p:spPr>
        <p:txBody>
          <a:bodyPr/>
          <a:lstStyle>
            <a:lvl1pPr>
              <a:defRPr/>
            </a:lvl1pPr>
          </a:lstStyle>
          <a:p>
            <a:pPr>
              <a:defRPr/>
            </a:pPr>
            <a:fld id="{0AD8595A-9671-43B5-94A8-044EDB555C1A}" type="slidenum">
              <a:rPr lang="en-US" altLang="nl-NL"/>
              <a:pPr>
                <a:defRPr/>
              </a:pPr>
              <a:t>‹nr.›</a:t>
            </a:fld>
            <a:endParaRPr lang="en-US" altLang="nl-NL"/>
          </a:p>
        </p:txBody>
      </p:sp>
    </p:spTree>
    <p:extLst>
      <p:ext uri="{BB962C8B-B14F-4D97-AF65-F5344CB8AC3E}">
        <p14:creationId xmlns:p14="http://schemas.microsoft.com/office/powerpoint/2010/main" val="424966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Rectangle 4">
            <a:extLst>
              <a:ext uri="{FF2B5EF4-FFF2-40B4-BE49-F238E27FC236}">
                <a16:creationId xmlns:a16="http://schemas.microsoft.com/office/drawing/2014/main" id="{14E3C4BF-7400-4945-81E2-FF3B828227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C37AB74-42F3-4B2C-A915-2F17C573A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FCADEED-7EE6-4894-A257-3729BF222C68}"/>
              </a:ext>
            </a:extLst>
          </p:cNvPr>
          <p:cNvSpPr>
            <a:spLocks noGrp="1" noChangeArrowheads="1"/>
          </p:cNvSpPr>
          <p:nvPr>
            <p:ph type="sldNum" sz="quarter" idx="12"/>
          </p:nvPr>
        </p:nvSpPr>
        <p:spPr>
          <a:ln/>
        </p:spPr>
        <p:txBody>
          <a:bodyPr/>
          <a:lstStyle>
            <a:lvl1pPr>
              <a:defRPr/>
            </a:lvl1pPr>
          </a:lstStyle>
          <a:p>
            <a:pPr>
              <a:defRPr/>
            </a:pPr>
            <a:fld id="{D9A58826-F9B3-430F-9A61-C4BE509B7078}" type="slidenum">
              <a:rPr lang="en-US" altLang="nl-NL"/>
              <a:pPr>
                <a:defRPr/>
              </a:pPr>
              <a:t>‹nr.›</a:t>
            </a:fld>
            <a:endParaRPr lang="en-US" altLang="nl-NL"/>
          </a:p>
        </p:txBody>
      </p:sp>
    </p:spTree>
    <p:extLst>
      <p:ext uri="{BB962C8B-B14F-4D97-AF65-F5344CB8AC3E}">
        <p14:creationId xmlns:p14="http://schemas.microsoft.com/office/powerpoint/2010/main" val="411536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7FFD6557-AE99-44E7-8647-F05E2E5B7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A49B4-5C5F-4A43-898B-C69606800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5721E4-40AE-49A6-B2FA-752A1A9764F3}"/>
              </a:ext>
            </a:extLst>
          </p:cNvPr>
          <p:cNvSpPr>
            <a:spLocks noGrp="1" noChangeArrowheads="1"/>
          </p:cNvSpPr>
          <p:nvPr>
            <p:ph type="sldNum" sz="quarter" idx="12"/>
          </p:nvPr>
        </p:nvSpPr>
        <p:spPr>
          <a:ln/>
        </p:spPr>
        <p:txBody>
          <a:bodyPr/>
          <a:lstStyle>
            <a:lvl1pPr>
              <a:defRPr/>
            </a:lvl1pPr>
          </a:lstStyle>
          <a:p>
            <a:pPr>
              <a:defRPr/>
            </a:pPr>
            <a:fld id="{A23BB521-5C66-4641-9BB9-F7FE30A9D61D}" type="slidenum">
              <a:rPr lang="en-US" altLang="nl-NL"/>
              <a:pPr>
                <a:defRPr/>
              </a:pPr>
              <a:t>‹nr.›</a:t>
            </a:fld>
            <a:endParaRPr lang="en-US" altLang="nl-NL"/>
          </a:p>
        </p:txBody>
      </p:sp>
    </p:spTree>
    <p:extLst>
      <p:ext uri="{BB962C8B-B14F-4D97-AF65-F5344CB8AC3E}">
        <p14:creationId xmlns:p14="http://schemas.microsoft.com/office/powerpoint/2010/main" val="414169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Rectangle 4">
            <a:extLst>
              <a:ext uri="{FF2B5EF4-FFF2-40B4-BE49-F238E27FC236}">
                <a16:creationId xmlns:a16="http://schemas.microsoft.com/office/drawing/2014/main" id="{A356B559-C9BE-43A5-A228-DD3C41B39B6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D5FE79-4F57-4057-A23F-74AA1B6D36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53B658-8783-4E32-A4C5-98D7BD1B8F60}"/>
              </a:ext>
            </a:extLst>
          </p:cNvPr>
          <p:cNvSpPr>
            <a:spLocks noGrp="1" noChangeArrowheads="1"/>
          </p:cNvSpPr>
          <p:nvPr>
            <p:ph type="sldNum" sz="quarter" idx="12"/>
          </p:nvPr>
        </p:nvSpPr>
        <p:spPr>
          <a:ln/>
        </p:spPr>
        <p:txBody>
          <a:bodyPr/>
          <a:lstStyle>
            <a:lvl1pPr>
              <a:defRPr/>
            </a:lvl1pPr>
          </a:lstStyle>
          <a:p>
            <a:pPr>
              <a:defRPr/>
            </a:pPr>
            <a:fld id="{5A61C8B0-BF58-414D-87AB-00A5169CE4FB}" type="slidenum">
              <a:rPr lang="en-US" altLang="nl-NL"/>
              <a:pPr>
                <a:defRPr/>
              </a:pPr>
              <a:t>‹nr.›</a:t>
            </a:fld>
            <a:endParaRPr lang="en-US" altLang="nl-NL"/>
          </a:p>
        </p:txBody>
      </p:sp>
    </p:spTree>
    <p:extLst>
      <p:ext uri="{BB962C8B-B14F-4D97-AF65-F5344CB8AC3E}">
        <p14:creationId xmlns:p14="http://schemas.microsoft.com/office/powerpoint/2010/main" val="151124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93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E784D817-1524-43A5-B830-88D97F0C44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8A862-9562-40A0-90BF-5468D31E67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2A4FC2-A823-412A-B4DA-85138E7112EE}"/>
              </a:ext>
            </a:extLst>
          </p:cNvPr>
          <p:cNvSpPr>
            <a:spLocks noGrp="1" noChangeArrowheads="1"/>
          </p:cNvSpPr>
          <p:nvPr>
            <p:ph type="sldNum" sz="quarter" idx="12"/>
          </p:nvPr>
        </p:nvSpPr>
        <p:spPr>
          <a:ln/>
        </p:spPr>
        <p:txBody>
          <a:bodyPr/>
          <a:lstStyle>
            <a:lvl1pPr>
              <a:defRPr/>
            </a:lvl1pPr>
          </a:lstStyle>
          <a:p>
            <a:pPr>
              <a:defRPr/>
            </a:pPr>
            <a:fld id="{8F164322-3F92-42E1-AB8E-F92B3F62DAEF}" type="slidenum">
              <a:rPr lang="en-US" altLang="nl-NL"/>
              <a:pPr>
                <a:defRPr/>
              </a:pPr>
              <a:t>‹nr.›</a:t>
            </a:fld>
            <a:endParaRPr lang="en-US" altLang="nl-NL"/>
          </a:p>
        </p:txBody>
      </p:sp>
    </p:spTree>
    <p:extLst>
      <p:ext uri="{BB962C8B-B14F-4D97-AF65-F5344CB8AC3E}">
        <p14:creationId xmlns:p14="http://schemas.microsoft.com/office/powerpoint/2010/main" val="132039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F59A0C61-2B1A-4FE8-AE0A-2A75705A95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FF0316-5376-4E93-B957-60C3B4035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B1C129-9CFC-4C6F-B755-F06591878C0B}"/>
              </a:ext>
            </a:extLst>
          </p:cNvPr>
          <p:cNvSpPr>
            <a:spLocks noGrp="1" noChangeArrowheads="1"/>
          </p:cNvSpPr>
          <p:nvPr>
            <p:ph type="sldNum" sz="quarter" idx="12"/>
          </p:nvPr>
        </p:nvSpPr>
        <p:spPr>
          <a:ln/>
        </p:spPr>
        <p:txBody>
          <a:bodyPr/>
          <a:lstStyle>
            <a:lvl1pPr>
              <a:defRPr/>
            </a:lvl1pPr>
          </a:lstStyle>
          <a:p>
            <a:pPr>
              <a:defRPr/>
            </a:pPr>
            <a:fld id="{8ECAF10A-794B-44CC-B32C-F59B6A213A72}" type="slidenum">
              <a:rPr lang="en-US" altLang="nl-NL"/>
              <a:pPr>
                <a:defRPr/>
              </a:pPr>
              <a:t>‹nr.›</a:t>
            </a:fld>
            <a:endParaRPr lang="en-US" altLang="nl-NL"/>
          </a:p>
        </p:txBody>
      </p:sp>
    </p:spTree>
    <p:extLst>
      <p:ext uri="{BB962C8B-B14F-4D97-AF65-F5344CB8AC3E}">
        <p14:creationId xmlns:p14="http://schemas.microsoft.com/office/powerpoint/2010/main" val="3779891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E6E361F8-D7C8-45EE-8AD6-A71E7028F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5D75ED-4EBD-40E5-A6A0-EBF9BBC6B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06FF42-AF42-44A1-9FD1-8C2865586998}"/>
              </a:ext>
            </a:extLst>
          </p:cNvPr>
          <p:cNvSpPr>
            <a:spLocks noGrp="1" noChangeArrowheads="1"/>
          </p:cNvSpPr>
          <p:nvPr>
            <p:ph type="sldNum" sz="quarter" idx="12"/>
          </p:nvPr>
        </p:nvSpPr>
        <p:spPr>
          <a:ln/>
        </p:spPr>
        <p:txBody>
          <a:bodyPr/>
          <a:lstStyle>
            <a:lvl1pPr>
              <a:defRPr/>
            </a:lvl1pPr>
          </a:lstStyle>
          <a:p>
            <a:pPr>
              <a:defRPr/>
            </a:pPr>
            <a:fld id="{5C799F79-605D-42E7-AA95-4BBEEE121BD1}" type="slidenum">
              <a:rPr lang="en-US" altLang="nl-NL"/>
              <a:pPr>
                <a:defRPr/>
              </a:pPr>
              <a:t>‹nr.›</a:t>
            </a:fld>
            <a:endParaRPr lang="en-US" altLang="nl-NL"/>
          </a:p>
        </p:txBody>
      </p:sp>
    </p:spTree>
    <p:extLst>
      <p:ext uri="{BB962C8B-B14F-4D97-AF65-F5344CB8AC3E}">
        <p14:creationId xmlns:p14="http://schemas.microsoft.com/office/powerpoint/2010/main" val="3509322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B8587939-4C71-4B7C-A529-3EAA51D27C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95F2F7-A5FD-442C-B196-33D24FCFA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CF5277-AC6E-41E9-B814-BA5CF9E9A997}"/>
              </a:ext>
            </a:extLst>
          </p:cNvPr>
          <p:cNvSpPr>
            <a:spLocks noGrp="1" noChangeArrowheads="1"/>
          </p:cNvSpPr>
          <p:nvPr>
            <p:ph type="sldNum" sz="quarter" idx="12"/>
          </p:nvPr>
        </p:nvSpPr>
        <p:spPr>
          <a:ln/>
        </p:spPr>
        <p:txBody>
          <a:bodyPr/>
          <a:lstStyle>
            <a:lvl1pPr>
              <a:defRPr/>
            </a:lvl1pPr>
          </a:lstStyle>
          <a:p>
            <a:pPr>
              <a:defRPr/>
            </a:pPr>
            <a:fld id="{7EAB6D77-84BA-4613-905F-03D0AC496243}" type="slidenum">
              <a:rPr lang="en-US" altLang="nl-NL"/>
              <a:pPr>
                <a:defRPr/>
              </a:pPr>
              <a:t>‹nr.›</a:t>
            </a:fld>
            <a:endParaRPr lang="en-US" altLang="nl-NL"/>
          </a:p>
        </p:txBody>
      </p:sp>
    </p:spTree>
    <p:extLst>
      <p:ext uri="{BB962C8B-B14F-4D97-AF65-F5344CB8AC3E}">
        <p14:creationId xmlns:p14="http://schemas.microsoft.com/office/powerpoint/2010/main" val="294714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42D1391-3EB2-45DB-AA27-60A9FE3BD2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239A09-DF3A-42CF-A532-54A70D7EA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4360F3-9110-4B5C-B7A6-C0CD18DBB8BB}"/>
              </a:ext>
            </a:extLst>
          </p:cNvPr>
          <p:cNvSpPr>
            <a:spLocks noGrp="1" noChangeArrowheads="1"/>
          </p:cNvSpPr>
          <p:nvPr>
            <p:ph type="sldNum" sz="quarter" idx="12"/>
          </p:nvPr>
        </p:nvSpPr>
        <p:spPr>
          <a:ln/>
        </p:spPr>
        <p:txBody>
          <a:bodyPr/>
          <a:lstStyle>
            <a:lvl1pPr>
              <a:defRPr/>
            </a:lvl1pPr>
          </a:lstStyle>
          <a:p>
            <a:pPr>
              <a:defRPr/>
            </a:pPr>
            <a:fld id="{4E624333-F47C-4182-A71D-C7E6825B1617}" type="slidenum">
              <a:rPr lang="en-US" altLang="nl-NL"/>
              <a:pPr>
                <a:defRPr/>
              </a:pPr>
              <a:t>‹nr.›</a:t>
            </a:fld>
            <a:endParaRPr lang="en-US" altLang="nl-NL"/>
          </a:p>
        </p:txBody>
      </p:sp>
    </p:spTree>
    <p:extLst>
      <p:ext uri="{BB962C8B-B14F-4D97-AF65-F5344CB8AC3E}">
        <p14:creationId xmlns:p14="http://schemas.microsoft.com/office/powerpoint/2010/main" val="3945675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B0A2D6FF-68A7-4EA0-919D-F5E29ADCFD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EF7C56-DF8B-4080-B0F2-C3F494F81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18EAB-CFE0-4D24-82B3-F063C8175839}"/>
              </a:ext>
            </a:extLst>
          </p:cNvPr>
          <p:cNvSpPr>
            <a:spLocks noGrp="1" noChangeArrowheads="1"/>
          </p:cNvSpPr>
          <p:nvPr>
            <p:ph type="sldNum" sz="quarter" idx="12"/>
          </p:nvPr>
        </p:nvSpPr>
        <p:spPr>
          <a:ln/>
        </p:spPr>
        <p:txBody>
          <a:bodyPr/>
          <a:lstStyle>
            <a:lvl1pPr>
              <a:defRPr/>
            </a:lvl1pPr>
          </a:lstStyle>
          <a:p>
            <a:pPr>
              <a:defRPr/>
            </a:pPr>
            <a:fld id="{2C44792E-8CEB-4425-AAD9-DFABC9F54EB4}" type="slidenum">
              <a:rPr lang="en-US" altLang="nl-NL"/>
              <a:pPr>
                <a:defRPr/>
              </a:pPr>
              <a:t>‹nr.›</a:t>
            </a:fld>
            <a:endParaRPr lang="en-US" altLang="nl-NL"/>
          </a:p>
        </p:txBody>
      </p:sp>
    </p:spTree>
    <p:extLst>
      <p:ext uri="{BB962C8B-B14F-4D97-AF65-F5344CB8AC3E}">
        <p14:creationId xmlns:p14="http://schemas.microsoft.com/office/powerpoint/2010/main" val="402433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36496AB4-2AFB-4CD2-94E3-21178D171C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E778BB-6760-43EC-8868-6C910D0C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0376-C4F4-43A3-B2AE-3EE56AFB78A0}"/>
              </a:ext>
            </a:extLst>
          </p:cNvPr>
          <p:cNvSpPr>
            <a:spLocks noGrp="1" noChangeArrowheads="1"/>
          </p:cNvSpPr>
          <p:nvPr>
            <p:ph type="sldNum" sz="quarter" idx="12"/>
          </p:nvPr>
        </p:nvSpPr>
        <p:spPr>
          <a:ln/>
        </p:spPr>
        <p:txBody>
          <a:bodyPr/>
          <a:lstStyle>
            <a:lvl1pPr>
              <a:defRPr/>
            </a:lvl1pPr>
          </a:lstStyle>
          <a:p>
            <a:pPr>
              <a:defRPr/>
            </a:pPr>
            <a:fld id="{F6844B4C-F44E-49BD-BD5C-00899CB97FB5}" type="slidenum">
              <a:rPr lang="en-US" altLang="nl-NL"/>
              <a:pPr>
                <a:defRPr/>
              </a:pPr>
              <a:t>‹nr.›</a:t>
            </a:fld>
            <a:endParaRPr lang="en-US" altLang="nl-NL"/>
          </a:p>
        </p:txBody>
      </p:sp>
    </p:spTree>
    <p:extLst>
      <p:ext uri="{BB962C8B-B14F-4D97-AF65-F5344CB8AC3E}">
        <p14:creationId xmlns:p14="http://schemas.microsoft.com/office/powerpoint/2010/main" val="310632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2D3B2695-A16F-498A-B050-AC5DB32DE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0E3A9D-6F2D-4251-87C3-69A53917D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86B9D8-77B3-4CF1-9AED-20FFC51AD76C}"/>
              </a:ext>
            </a:extLst>
          </p:cNvPr>
          <p:cNvSpPr>
            <a:spLocks noGrp="1" noChangeArrowheads="1"/>
          </p:cNvSpPr>
          <p:nvPr>
            <p:ph type="sldNum" sz="quarter" idx="12"/>
          </p:nvPr>
        </p:nvSpPr>
        <p:spPr>
          <a:ln/>
        </p:spPr>
        <p:txBody>
          <a:bodyPr/>
          <a:lstStyle>
            <a:lvl1pPr>
              <a:defRPr/>
            </a:lvl1pPr>
          </a:lstStyle>
          <a:p>
            <a:pPr>
              <a:defRPr/>
            </a:pPr>
            <a:fld id="{0C725FE3-AF8A-4727-9816-8B6ADB4E4D44}" type="slidenum">
              <a:rPr lang="en-US" altLang="nl-NL"/>
              <a:pPr>
                <a:defRPr/>
              </a:pPr>
              <a:t>‹nr.›</a:t>
            </a:fld>
            <a:endParaRPr lang="en-US" altLang="nl-NL"/>
          </a:p>
        </p:txBody>
      </p:sp>
    </p:spTree>
    <p:extLst>
      <p:ext uri="{BB962C8B-B14F-4D97-AF65-F5344CB8AC3E}">
        <p14:creationId xmlns:p14="http://schemas.microsoft.com/office/powerpoint/2010/main" val="278033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3858EA8-54F8-4810-8049-B1A87B2EED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99BBFD-7EA7-4D07-9701-4147E9C960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74B796-E009-4EF6-A17F-79398DEEEA5A}"/>
              </a:ext>
            </a:extLst>
          </p:cNvPr>
          <p:cNvSpPr>
            <a:spLocks noGrp="1" noChangeArrowheads="1"/>
          </p:cNvSpPr>
          <p:nvPr>
            <p:ph type="sldNum" sz="quarter" idx="12"/>
          </p:nvPr>
        </p:nvSpPr>
        <p:spPr>
          <a:ln/>
        </p:spPr>
        <p:txBody>
          <a:bodyPr/>
          <a:lstStyle>
            <a:lvl1pPr>
              <a:defRPr/>
            </a:lvl1pPr>
          </a:lstStyle>
          <a:p>
            <a:pPr>
              <a:defRPr/>
            </a:pPr>
            <a:fld id="{2DECE9E6-547C-4B0E-A931-2ECB390B065C}" type="slidenum">
              <a:rPr lang="en-US" altLang="nl-NL"/>
              <a:pPr>
                <a:defRPr/>
              </a:pPr>
              <a:t>‹nr.›</a:t>
            </a:fld>
            <a:endParaRPr lang="en-US" altLang="nl-NL"/>
          </a:p>
        </p:txBody>
      </p:sp>
    </p:spTree>
    <p:extLst>
      <p:ext uri="{BB962C8B-B14F-4D97-AF65-F5344CB8AC3E}">
        <p14:creationId xmlns:p14="http://schemas.microsoft.com/office/powerpoint/2010/main" val="572006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1DCE5DA-9090-4D41-8F23-AA854891A4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9E550F7-D52C-44FF-B92D-5DCEEC6752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E03B810-2915-4081-8AF0-FA218715E50B}"/>
              </a:ext>
            </a:extLst>
          </p:cNvPr>
          <p:cNvSpPr>
            <a:spLocks noGrp="1" noChangeArrowheads="1"/>
          </p:cNvSpPr>
          <p:nvPr>
            <p:ph type="sldNum" sz="quarter" idx="12"/>
          </p:nvPr>
        </p:nvSpPr>
        <p:spPr>
          <a:ln/>
        </p:spPr>
        <p:txBody>
          <a:bodyPr/>
          <a:lstStyle>
            <a:lvl1pPr>
              <a:defRPr/>
            </a:lvl1pPr>
          </a:lstStyle>
          <a:p>
            <a:pPr>
              <a:defRPr/>
            </a:pPr>
            <a:fld id="{F8255077-5ADC-49A6-9D4F-33318BEC6075}" type="slidenum">
              <a:rPr lang="en-US" altLang="nl-NL"/>
              <a:pPr>
                <a:defRPr/>
              </a:pPr>
              <a:t>‹nr.›</a:t>
            </a:fld>
            <a:endParaRPr lang="en-US" altLang="nl-NL"/>
          </a:p>
        </p:txBody>
      </p:sp>
    </p:spTree>
    <p:extLst>
      <p:ext uri="{BB962C8B-B14F-4D97-AF65-F5344CB8AC3E}">
        <p14:creationId xmlns:p14="http://schemas.microsoft.com/office/powerpoint/2010/main" val="2105539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FD18E1B-F5D7-43A6-9D98-1B065947F1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288355-F94D-41A7-BE40-DD5108275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41D159-B368-4B8C-985E-840E5396CBD7}"/>
              </a:ext>
            </a:extLst>
          </p:cNvPr>
          <p:cNvSpPr>
            <a:spLocks noGrp="1" noChangeArrowheads="1"/>
          </p:cNvSpPr>
          <p:nvPr>
            <p:ph type="sldNum" sz="quarter" idx="12"/>
          </p:nvPr>
        </p:nvSpPr>
        <p:spPr>
          <a:ln/>
        </p:spPr>
        <p:txBody>
          <a:bodyPr/>
          <a:lstStyle>
            <a:lvl1pPr>
              <a:defRPr/>
            </a:lvl1pPr>
          </a:lstStyle>
          <a:p>
            <a:pPr>
              <a:defRPr/>
            </a:pPr>
            <a:fld id="{1B6FE59C-BE0C-4388-8A69-07DF07B1C4BA}" type="slidenum">
              <a:rPr lang="en-US" altLang="nl-NL"/>
              <a:pPr>
                <a:defRPr/>
              </a:pPr>
              <a:t>‹nr.›</a:t>
            </a:fld>
            <a:endParaRPr lang="en-US" altLang="nl-NL"/>
          </a:p>
        </p:txBody>
      </p:sp>
    </p:spTree>
    <p:extLst>
      <p:ext uri="{BB962C8B-B14F-4D97-AF65-F5344CB8AC3E}">
        <p14:creationId xmlns:p14="http://schemas.microsoft.com/office/powerpoint/2010/main" val="6109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BFCC64-E126-416C-8AE9-7D15112210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51E2C5-E521-4F14-AF5A-C38DD7F0E0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59247C-421F-43F5-B609-98F364DE2C81}"/>
              </a:ext>
            </a:extLst>
          </p:cNvPr>
          <p:cNvSpPr>
            <a:spLocks noGrp="1" noChangeArrowheads="1"/>
          </p:cNvSpPr>
          <p:nvPr>
            <p:ph type="sldNum" sz="quarter" idx="12"/>
          </p:nvPr>
        </p:nvSpPr>
        <p:spPr>
          <a:ln/>
        </p:spPr>
        <p:txBody>
          <a:bodyPr/>
          <a:lstStyle>
            <a:lvl1pPr>
              <a:defRPr/>
            </a:lvl1pPr>
          </a:lstStyle>
          <a:p>
            <a:pPr>
              <a:defRPr/>
            </a:pPr>
            <a:fld id="{2FF4E06F-77E6-43EA-B791-50CA64609EA2}" type="slidenum">
              <a:rPr lang="en-US" altLang="nl-NL"/>
              <a:pPr>
                <a:defRPr/>
              </a:pPr>
              <a:t>‹nr.›</a:t>
            </a:fld>
            <a:endParaRPr lang="en-US" altLang="nl-NL"/>
          </a:p>
        </p:txBody>
      </p:sp>
    </p:spTree>
    <p:extLst>
      <p:ext uri="{BB962C8B-B14F-4D97-AF65-F5344CB8AC3E}">
        <p14:creationId xmlns:p14="http://schemas.microsoft.com/office/powerpoint/2010/main" val="4145064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C41FCB9-88CA-4C1E-91D5-A76766251E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0D0848-FBBB-4AC5-A87B-F0B3C9BAA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1DE457-2FF4-4FD9-B312-05BF0D06A375}"/>
              </a:ext>
            </a:extLst>
          </p:cNvPr>
          <p:cNvSpPr>
            <a:spLocks noGrp="1" noChangeArrowheads="1"/>
          </p:cNvSpPr>
          <p:nvPr>
            <p:ph type="sldNum" sz="quarter" idx="12"/>
          </p:nvPr>
        </p:nvSpPr>
        <p:spPr>
          <a:ln/>
        </p:spPr>
        <p:txBody>
          <a:bodyPr/>
          <a:lstStyle>
            <a:lvl1pPr>
              <a:defRPr/>
            </a:lvl1pPr>
          </a:lstStyle>
          <a:p>
            <a:pPr>
              <a:defRPr/>
            </a:pPr>
            <a:fld id="{837BF621-3C00-4E6A-8782-ED2D29C4FFEF}" type="slidenum">
              <a:rPr lang="en-US" altLang="nl-NL"/>
              <a:pPr>
                <a:defRPr/>
              </a:pPr>
              <a:t>‹nr.›</a:t>
            </a:fld>
            <a:endParaRPr lang="en-US" altLang="nl-NL"/>
          </a:p>
        </p:txBody>
      </p:sp>
    </p:spTree>
    <p:extLst>
      <p:ext uri="{BB962C8B-B14F-4D97-AF65-F5344CB8AC3E}">
        <p14:creationId xmlns:p14="http://schemas.microsoft.com/office/powerpoint/2010/main" val="172568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2D0E551-24FA-4CF8-BB74-52B6768EBE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E103C8-35CA-4A73-937A-F261335D9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993701-28C2-45EC-ABAA-FB90386D7246}"/>
              </a:ext>
            </a:extLst>
          </p:cNvPr>
          <p:cNvSpPr>
            <a:spLocks noGrp="1" noChangeArrowheads="1"/>
          </p:cNvSpPr>
          <p:nvPr>
            <p:ph type="sldNum" sz="quarter" idx="12"/>
          </p:nvPr>
        </p:nvSpPr>
        <p:spPr>
          <a:ln/>
        </p:spPr>
        <p:txBody>
          <a:bodyPr/>
          <a:lstStyle>
            <a:lvl1pPr>
              <a:defRPr/>
            </a:lvl1pPr>
          </a:lstStyle>
          <a:p>
            <a:pPr>
              <a:defRPr/>
            </a:pPr>
            <a:fld id="{688E95BF-84C4-44D3-B0CA-B3AF33D39597}" type="slidenum">
              <a:rPr lang="en-US" altLang="nl-NL"/>
              <a:pPr>
                <a:defRPr/>
              </a:pPr>
              <a:t>‹nr.›</a:t>
            </a:fld>
            <a:endParaRPr lang="en-US" altLang="nl-NL"/>
          </a:p>
        </p:txBody>
      </p:sp>
    </p:spTree>
    <p:extLst>
      <p:ext uri="{BB962C8B-B14F-4D97-AF65-F5344CB8AC3E}">
        <p14:creationId xmlns:p14="http://schemas.microsoft.com/office/powerpoint/2010/main" val="3531391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0E937A53-28FF-4245-802A-1C203BE1A5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A9C85E-D1CA-4B8F-B213-EF26494AE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4FFA7C-DEB1-4CC7-ABC0-7C19E53D0532}"/>
              </a:ext>
            </a:extLst>
          </p:cNvPr>
          <p:cNvSpPr>
            <a:spLocks noGrp="1" noChangeArrowheads="1"/>
          </p:cNvSpPr>
          <p:nvPr>
            <p:ph type="sldNum" sz="quarter" idx="12"/>
          </p:nvPr>
        </p:nvSpPr>
        <p:spPr>
          <a:ln/>
        </p:spPr>
        <p:txBody>
          <a:bodyPr/>
          <a:lstStyle>
            <a:lvl1pPr>
              <a:defRPr/>
            </a:lvl1pPr>
          </a:lstStyle>
          <a:p>
            <a:pPr>
              <a:defRPr/>
            </a:pPr>
            <a:fld id="{59778CDF-7EEC-48D7-9524-18B1B7531940}" type="slidenum">
              <a:rPr lang="en-US" altLang="nl-NL"/>
              <a:pPr>
                <a:defRPr/>
              </a:pPr>
              <a:t>‹nr.›</a:t>
            </a:fld>
            <a:endParaRPr lang="en-US" altLang="nl-NL"/>
          </a:p>
        </p:txBody>
      </p:sp>
    </p:spTree>
    <p:extLst>
      <p:ext uri="{BB962C8B-B14F-4D97-AF65-F5344CB8AC3E}">
        <p14:creationId xmlns:p14="http://schemas.microsoft.com/office/powerpoint/2010/main" val="1282402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5991518-E4A4-4805-8227-AD1EDD457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A4DFAB-5AC1-428B-AFF8-33E9F9958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3763CC-72CE-47E4-ABA4-ADFAA8960A54}"/>
              </a:ext>
            </a:extLst>
          </p:cNvPr>
          <p:cNvSpPr>
            <a:spLocks noGrp="1" noChangeArrowheads="1"/>
          </p:cNvSpPr>
          <p:nvPr>
            <p:ph type="sldNum" sz="quarter" idx="12"/>
          </p:nvPr>
        </p:nvSpPr>
        <p:spPr>
          <a:ln/>
        </p:spPr>
        <p:txBody>
          <a:bodyPr/>
          <a:lstStyle>
            <a:lvl1pPr>
              <a:defRPr/>
            </a:lvl1pPr>
          </a:lstStyle>
          <a:p>
            <a:pPr>
              <a:defRPr/>
            </a:pPr>
            <a:fld id="{096B5A0F-554D-4209-974D-C6E735C8084C}" type="slidenum">
              <a:rPr lang="en-US" altLang="nl-NL"/>
              <a:pPr>
                <a:defRPr/>
              </a:pPr>
              <a:t>‹nr.›</a:t>
            </a:fld>
            <a:endParaRPr lang="en-US" altLang="nl-NL"/>
          </a:p>
        </p:txBody>
      </p:sp>
    </p:spTree>
    <p:extLst>
      <p:ext uri="{BB962C8B-B14F-4D97-AF65-F5344CB8AC3E}">
        <p14:creationId xmlns:p14="http://schemas.microsoft.com/office/powerpoint/2010/main" val="1950230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77045903-D71C-4E67-A07D-597E863A5C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E24478-B931-47EF-9158-DDDB60418D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6A887F-81F4-4D45-87AE-EA23C63777F0}"/>
              </a:ext>
            </a:extLst>
          </p:cNvPr>
          <p:cNvSpPr>
            <a:spLocks noGrp="1" noChangeArrowheads="1"/>
          </p:cNvSpPr>
          <p:nvPr>
            <p:ph type="sldNum" sz="quarter" idx="12"/>
          </p:nvPr>
        </p:nvSpPr>
        <p:spPr>
          <a:ln/>
        </p:spPr>
        <p:txBody>
          <a:bodyPr/>
          <a:lstStyle>
            <a:lvl1pPr>
              <a:defRPr/>
            </a:lvl1pPr>
          </a:lstStyle>
          <a:p>
            <a:pPr>
              <a:defRPr/>
            </a:pPr>
            <a:fld id="{7F5E90CA-F8F6-4126-8AFE-1D228CE9E1D0}" type="slidenum">
              <a:rPr lang="en-US" altLang="nl-NL"/>
              <a:pPr>
                <a:defRPr/>
              </a:pPr>
              <a:t>‹nr.›</a:t>
            </a:fld>
            <a:endParaRPr lang="en-US" altLang="nl-NL"/>
          </a:p>
        </p:txBody>
      </p:sp>
    </p:spTree>
    <p:extLst>
      <p:ext uri="{BB962C8B-B14F-4D97-AF65-F5344CB8AC3E}">
        <p14:creationId xmlns:p14="http://schemas.microsoft.com/office/powerpoint/2010/main" val="2756181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623687A6-C229-4D6A-92B7-D43812E748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A79192-2C78-40CD-A2C0-00B876433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7A6A7-B0F0-4CA4-ACFD-6E08633AB055}"/>
              </a:ext>
            </a:extLst>
          </p:cNvPr>
          <p:cNvSpPr>
            <a:spLocks noGrp="1" noChangeArrowheads="1"/>
          </p:cNvSpPr>
          <p:nvPr>
            <p:ph type="sldNum" sz="quarter" idx="12"/>
          </p:nvPr>
        </p:nvSpPr>
        <p:spPr>
          <a:ln/>
        </p:spPr>
        <p:txBody>
          <a:bodyPr/>
          <a:lstStyle>
            <a:lvl1pPr>
              <a:defRPr/>
            </a:lvl1pPr>
          </a:lstStyle>
          <a:p>
            <a:pPr>
              <a:defRPr/>
            </a:pPr>
            <a:fld id="{31A1C58B-6EE1-4B4C-ADD2-8DCC5C8CD6B0}" type="slidenum">
              <a:rPr lang="en-US" altLang="nl-NL"/>
              <a:pPr>
                <a:defRPr/>
              </a:pPr>
              <a:t>‹nr.›</a:t>
            </a:fld>
            <a:endParaRPr lang="en-US" altLang="nl-NL"/>
          </a:p>
        </p:txBody>
      </p:sp>
    </p:spTree>
    <p:extLst>
      <p:ext uri="{BB962C8B-B14F-4D97-AF65-F5344CB8AC3E}">
        <p14:creationId xmlns:p14="http://schemas.microsoft.com/office/powerpoint/2010/main" val="3747354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Click to edit Master subtitle style</a:t>
            </a:r>
            <a:endParaRPr lang="en-US"/>
          </a:p>
        </p:txBody>
      </p:sp>
      <p:sp>
        <p:nvSpPr>
          <p:cNvPr id="4" name="Rectangle 4">
            <a:extLst>
              <a:ext uri="{FF2B5EF4-FFF2-40B4-BE49-F238E27FC236}">
                <a16:creationId xmlns:a16="http://schemas.microsoft.com/office/drawing/2014/main" id="{82BB475F-2930-4418-88B0-BD8C866D76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D8E3B5-2DC0-4275-A670-C5FD7C9EB2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B62E1E-F58E-4F7A-9415-7E6C42B5D490}"/>
              </a:ext>
            </a:extLst>
          </p:cNvPr>
          <p:cNvSpPr>
            <a:spLocks noGrp="1" noChangeArrowheads="1"/>
          </p:cNvSpPr>
          <p:nvPr>
            <p:ph type="sldNum" sz="quarter" idx="12"/>
          </p:nvPr>
        </p:nvSpPr>
        <p:spPr>
          <a:ln/>
        </p:spPr>
        <p:txBody>
          <a:bodyPr/>
          <a:lstStyle>
            <a:lvl1pPr>
              <a:defRPr/>
            </a:lvl1pPr>
          </a:lstStyle>
          <a:p>
            <a:pPr>
              <a:defRPr/>
            </a:pPr>
            <a:fld id="{FAE1F635-C2BA-4E8E-8B05-ADA6B9B1B5E0}" type="slidenum">
              <a:rPr lang="en-US" altLang="nl-NL"/>
              <a:pPr>
                <a:defRPr/>
              </a:pPr>
              <a:t>‹nr.›</a:t>
            </a:fld>
            <a:endParaRPr lang="en-US" altLang="nl-NL"/>
          </a:p>
        </p:txBody>
      </p:sp>
    </p:spTree>
    <p:extLst>
      <p:ext uri="{BB962C8B-B14F-4D97-AF65-F5344CB8AC3E}">
        <p14:creationId xmlns:p14="http://schemas.microsoft.com/office/powerpoint/2010/main" val="319625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73187AEE-45D9-4E4B-8578-8A8B6E04C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1A97B9-06D8-4EBF-A84F-62D82D9C9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BDE4D0-6DF2-4BB1-8B91-5C098E8E9626}"/>
              </a:ext>
            </a:extLst>
          </p:cNvPr>
          <p:cNvSpPr>
            <a:spLocks noGrp="1" noChangeArrowheads="1"/>
          </p:cNvSpPr>
          <p:nvPr>
            <p:ph type="sldNum" sz="quarter" idx="12"/>
          </p:nvPr>
        </p:nvSpPr>
        <p:spPr>
          <a:ln/>
        </p:spPr>
        <p:txBody>
          <a:bodyPr/>
          <a:lstStyle>
            <a:lvl1pPr>
              <a:defRPr/>
            </a:lvl1pPr>
          </a:lstStyle>
          <a:p>
            <a:pPr>
              <a:defRPr/>
            </a:pPr>
            <a:fld id="{8207C4DA-A01D-461A-8CAA-0FE347C44B1A}" type="slidenum">
              <a:rPr lang="en-US" altLang="nl-NL"/>
              <a:pPr>
                <a:defRPr/>
              </a:pPr>
              <a:t>‹nr.›</a:t>
            </a:fld>
            <a:endParaRPr lang="en-US" altLang="nl-NL"/>
          </a:p>
        </p:txBody>
      </p:sp>
    </p:spTree>
    <p:extLst>
      <p:ext uri="{BB962C8B-B14F-4D97-AF65-F5344CB8AC3E}">
        <p14:creationId xmlns:p14="http://schemas.microsoft.com/office/powerpoint/2010/main" val="2066699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63AF99FA-E5F0-472B-BB2F-4D65F43557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101A8F-70E5-4D4A-A84E-422DDD442E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992CFA-A2CE-4906-AAD1-55F70BC76E03}"/>
              </a:ext>
            </a:extLst>
          </p:cNvPr>
          <p:cNvSpPr>
            <a:spLocks noGrp="1" noChangeArrowheads="1"/>
          </p:cNvSpPr>
          <p:nvPr>
            <p:ph type="sldNum" sz="quarter" idx="12"/>
          </p:nvPr>
        </p:nvSpPr>
        <p:spPr>
          <a:ln/>
        </p:spPr>
        <p:txBody>
          <a:bodyPr/>
          <a:lstStyle>
            <a:lvl1pPr>
              <a:defRPr/>
            </a:lvl1pPr>
          </a:lstStyle>
          <a:p>
            <a:pPr>
              <a:defRPr/>
            </a:pPr>
            <a:fld id="{507DCD98-A267-49BA-B6CB-9E48DE461F8B}" type="slidenum">
              <a:rPr lang="en-US" altLang="nl-NL"/>
              <a:pPr>
                <a:defRPr/>
              </a:pPr>
              <a:t>‹nr.›</a:t>
            </a:fld>
            <a:endParaRPr lang="en-US" altLang="nl-NL"/>
          </a:p>
        </p:txBody>
      </p:sp>
    </p:spTree>
    <p:extLst>
      <p:ext uri="{BB962C8B-B14F-4D97-AF65-F5344CB8AC3E}">
        <p14:creationId xmlns:p14="http://schemas.microsoft.com/office/powerpoint/2010/main" val="3245826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Click to edit Master text styles</a:t>
            </a:r>
          </a:p>
        </p:txBody>
      </p:sp>
      <p:sp>
        <p:nvSpPr>
          <p:cNvPr id="4" name="Rectangle 4">
            <a:extLst>
              <a:ext uri="{FF2B5EF4-FFF2-40B4-BE49-F238E27FC236}">
                <a16:creationId xmlns:a16="http://schemas.microsoft.com/office/drawing/2014/main" id="{9C0E2FE8-7B2B-477F-9204-C8C820D0A3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E44E3F-0192-470B-B287-324C2BC9BC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62FF9C-7086-42A6-A877-78CA36A31754}"/>
              </a:ext>
            </a:extLst>
          </p:cNvPr>
          <p:cNvSpPr>
            <a:spLocks noGrp="1" noChangeArrowheads="1"/>
          </p:cNvSpPr>
          <p:nvPr>
            <p:ph type="sldNum" sz="quarter" idx="12"/>
          </p:nvPr>
        </p:nvSpPr>
        <p:spPr>
          <a:ln/>
        </p:spPr>
        <p:txBody>
          <a:bodyPr/>
          <a:lstStyle>
            <a:lvl1pPr>
              <a:defRPr/>
            </a:lvl1pPr>
          </a:lstStyle>
          <a:p>
            <a:pPr>
              <a:defRPr/>
            </a:pPr>
            <a:fld id="{81FA5747-73CA-468A-B85F-C6D451363A09}" type="slidenum">
              <a:rPr lang="en-US" altLang="nl-NL"/>
              <a:pPr>
                <a:defRPr/>
              </a:pPr>
              <a:t>‹nr.›</a:t>
            </a:fld>
            <a:endParaRPr lang="en-US" altLang="nl-NL"/>
          </a:p>
        </p:txBody>
      </p:sp>
    </p:spTree>
    <p:extLst>
      <p:ext uri="{BB962C8B-B14F-4D97-AF65-F5344CB8AC3E}">
        <p14:creationId xmlns:p14="http://schemas.microsoft.com/office/powerpoint/2010/main" val="1886069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a:extLst>
              <a:ext uri="{FF2B5EF4-FFF2-40B4-BE49-F238E27FC236}">
                <a16:creationId xmlns:a16="http://schemas.microsoft.com/office/drawing/2014/main" id="{94390CB0-8738-4226-8CCD-8FBB317EFA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020397-CC2A-47FC-B512-37B21210E7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A115C3-B6FC-4907-A1DC-92FD4D982535}"/>
              </a:ext>
            </a:extLst>
          </p:cNvPr>
          <p:cNvSpPr>
            <a:spLocks noGrp="1" noChangeArrowheads="1"/>
          </p:cNvSpPr>
          <p:nvPr>
            <p:ph type="sldNum" sz="quarter" idx="12"/>
          </p:nvPr>
        </p:nvSpPr>
        <p:spPr>
          <a:ln/>
        </p:spPr>
        <p:txBody>
          <a:bodyPr/>
          <a:lstStyle>
            <a:lvl1pPr>
              <a:defRPr/>
            </a:lvl1pPr>
          </a:lstStyle>
          <a:p>
            <a:pPr>
              <a:defRPr/>
            </a:pPr>
            <a:fld id="{1BF65C89-6440-4DE4-976E-7B4218F7DAC5}" type="slidenum">
              <a:rPr lang="en-US" altLang="nl-NL"/>
              <a:pPr>
                <a:defRPr/>
              </a:pPr>
              <a:t>‹nr.›</a:t>
            </a:fld>
            <a:endParaRPr lang="en-US" altLang="nl-NL"/>
          </a:p>
        </p:txBody>
      </p:sp>
    </p:spTree>
    <p:extLst>
      <p:ext uri="{BB962C8B-B14F-4D97-AF65-F5344CB8AC3E}">
        <p14:creationId xmlns:p14="http://schemas.microsoft.com/office/powerpoint/2010/main" val="1527517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Rectangle 4">
            <a:extLst>
              <a:ext uri="{FF2B5EF4-FFF2-40B4-BE49-F238E27FC236}">
                <a16:creationId xmlns:a16="http://schemas.microsoft.com/office/drawing/2014/main" id="{75785C30-DB3D-4DEB-B46F-CD3E0A37C09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D1EE342-6ADA-49C8-9371-0552121160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0990818-E64D-4C0A-A775-7BCC58EA1969}"/>
              </a:ext>
            </a:extLst>
          </p:cNvPr>
          <p:cNvSpPr>
            <a:spLocks noGrp="1" noChangeArrowheads="1"/>
          </p:cNvSpPr>
          <p:nvPr>
            <p:ph type="sldNum" sz="quarter" idx="12"/>
          </p:nvPr>
        </p:nvSpPr>
        <p:spPr>
          <a:ln/>
        </p:spPr>
        <p:txBody>
          <a:bodyPr/>
          <a:lstStyle>
            <a:lvl1pPr>
              <a:defRPr/>
            </a:lvl1pPr>
          </a:lstStyle>
          <a:p>
            <a:pPr>
              <a:defRPr/>
            </a:pPr>
            <a:fld id="{F6D75AD2-4B89-4369-A54F-338148CA2602}" type="slidenum">
              <a:rPr lang="en-US" altLang="nl-NL"/>
              <a:pPr>
                <a:defRPr/>
              </a:pPr>
              <a:t>‹nr.›</a:t>
            </a:fld>
            <a:endParaRPr lang="en-US" altLang="nl-NL"/>
          </a:p>
        </p:txBody>
      </p:sp>
    </p:spTree>
    <p:extLst>
      <p:ext uri="{BB962C8B-B14F-4D97-AF65-F5344CB8AC3E}">
        <p14:creationId xmlns:p14="http://schemas.microsoft.com/office/powerpoint/2010/main" val="268932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Rectangle 4">
            <a:extLst>
              <a:ext uri="{FF2B5EF4-FFF2-40B4-BE49-F238E27FC236}">
                <a16:creationId xmlns:a16="http://schemas.microsoft.com/office/drawing/2014/main" id="{8EAD4A83-C1BC-42E5-8DF2-EE543F98A7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299254-D40C-4F58-9CA8-F4D86E9AD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AAF35AC-D0E4-40CE-89F0-AB4DA0F9F6C5}"/>
              </a:ext>
            </a:extLst>
          </p:cNvPr>
          <p:cNvSpPr>
            <a:spLocks noGrp="1" noChangeArrowheads="1"/>
          </p:cNvSpPr>
          <p:nvPr>
            <p:ph type="sldNum" sz="quarter" idx="12"/>
          </p:nvPr>
        </p:nvSpPr>
        <p:spPr>
          <a:ln/>
        </p:spPr>
        <p:txBody>
          <a:bodyPr/>
          <a:lstStyle>
            <a:lvl1pPr>
              <a:defRPr/>
            </a:lvl1pPr>
          </a:lstStyle>
          <a:p>
            <a:pPr>
              <a:defRPr/>
            </a:pPr>
            <a:fld id="{A731C893-4E58-4A04-828A-D6F9D8DFE32F}" type="slidenum">
              <a:rPr lang="en-US" altLang="nl-NL"/>
              <a:pPr>
                <a:defRPr/>
              </a:pPr>
              <a:t>‹nr.›</a:t>
            </a:fld>
            <a:endParaRPr lang="en-US" altLang="nl-NL"/>
          </a:p>
        </p:txBody>
      </p:sp>
    </p:spTree>
    <p:extLst>
      <p:ext uri="{BB962C8B-B14F-4D97-AF65-F5344CB8AC3E}">
        <p14:creationId xmlns:p14="http://schemas.microsoft.com/office/powerpoint/2010/main" val="2866051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30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E19C3145-3B4F-41D7-A5B0-CD57CC82B9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1A3E49-11B8-4EDF-9510-C595B8A610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76B030-3A5B-41C3-8A90-B1F0AA4D0EEB}"/>
              </a:ext>
            </a:extLst>
          </p:cNvPr>
          <p:cNvSpPr>
            <a:spLocks noGrp="1" noChangeArrowheads="1"/>
          </p:cNvSpPr>
          <p:nvPr>
            <p:ph type="sldNum" sz="quarter" idx="12"/>
          </p:nvPr>
        </p:nvSpPr>
        <p:spPr>
          <a:ln/>
        </p:spPr>
        <p:txBody>
          <a:bodyPr/>
          <a:lstStyle>
            <a:lvl1pPr>
              <a:defRPr/>
            </a:lvl1pPr>
          </a:lstStyle>
          <a:p>
            <a:pPr>
              <a:defRPr/>
            </a:pPr>
            <a:fld id="{B5017C2B-693B-4974-AF6B-DB938831BE71}" type="slidenum">
              <a:rPr lang="en-US" altLang="nl-NL"/>
              <a:pPr>
                <a:defRPr/>
              </a:pPr>
              <a:t>‹nr.›</a:t>
            </a:fld>
            <a:endParaRPr lang="en-US" altLang="nl-NL"/>
          </a:p>
        </p:txBody>
      </p:sp>
    </p:spTree>
    <p:extLst>
      <p:ext uri="{BB962C8B-B14F-4D97-AF65-F5344CB8AC3E}">
        <p14:creationId xmlns:p14="http://schemas.microsoft.com/office/powerpoint/2010/main" val="3605631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Rectangle 4">
            <a:extLst>
              <a:ext uri="{FF2B5EF4-FFF2-40B4-BE49-F238E27FC236}">
                <a16:creationId xmlns:a16="http://schemas.microsoft.com/office/drawing/2014/main" id="{D4AFFEE0-ED9E-40F3-93D7-5CBA35FE56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FBDC4E-F601-4379-B1F4-C4BD0B3BA7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243837-EDEE-4552-A170-251A42A75D1E}"/>
              </a:ext>
            </a:extLst>
          </p:cNvPr>
          <p:cNvSpPr>
            <a:spLocks noGrp="1" noChangeArrowheads="1"/>
          </p:cNvSpPr>
          <p:nvPr>
            <p:ph type="sldNum" sz="quarter" idx="12"/>
          </p:nvPr>
        </p:nvSpPr>
        <p:spPr>
          <a:ln/>
        </p:spPr>
        <p:txBody>
          <a:bodyPr/>
          <a:lstStyle>
            <a:lvl1pPr>
              <a:defRPr/>
            </a:lvl1pPr>
          </a:lstStyle>
          <a:p>
            <a:pPr>
              <a:defRPr/>
            </a:pPr>
            <a:fld id="{3FA50974-1816-4771-ACFD-97F4CC500FE3}" type="slidenum">
              <a:rPr lang="en-US" altLang="nl-NL"/>
              <a:pPr>
                <a:defRPr/>
              </a:pPr>
              <a:t>‹nr.›</a:t>
            </a:fld>
            <a:endParaRPr lang="en-US" altLang="nl-NL"/>
          </a:p>
        </p:txBody>
      </p:sp>
    </p:spTree>
    <p:extLst>
      <p:ext uri="{BB962C8B-B14F-4D97-AF65-F5344CB8AC3E}">
        <p14:creationId xmlns:p14="http://schemas.microsoft.com/office/powerpoint/2010/main" val="1134850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E174E717-CBF7-48C5-A24B-92D11C0BA9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933690-AB88-4ED9-90F6-6E9C88FB3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043D61-FAC8-4A91-91D3-40DE8F9BCC76}"/>
              </a:ext>
            </a:extLst>
          </p:cNvPr>
          <p:cNvSpPr>
            <a:spLocks noGrp="1" noChangeArrowheads="1"/>
          </p:cNvSpPr>
          <p:nvPr>
            <p:ph type="sldNum" sz="quarter" idx="12"/>
          </p:nvPr>
        </p:nvSpPr>
        <p:spPr>
          <a:ln/>
        </p:spPr>
        <p:txBody>
          <a:bodyPr/>
          <a:lstStyle>
            <a:lvl1pPr>
              <a:defRPr/>
            </a:lvl1pPr>
          </a:lstStyle>
          <a:p>
            <a:pPr>
              <a:defRPr/>
            </a:pPr>
            <a:fld id="{D7BB11CB-46A5-4698-AEA1-57FCB534A7CE}" type="slidenum">
              <a:rPr lang="en-US" altLang="nl-NL"/>
              <a:pPr>
                <a:defRPr/>
              </a:pPr>
              <a:t>‹nr.›</a:t>
            </a:fld>
            <a:endParaRPr lang="en-US" altLang="nl-NL"/>
          </a:p>
        </p:txBody>
      </p:sp>
    </p:spTree>
    <p:extLst>
      <p:ext uri="{BB962C8B-B14F-4D97-AF65-F5344CB8AC3E}">
        <p14:creationId xmlns:p14="http://schemas.microsoft.com/office/powerpoint/2010/main" val="1062121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Rectangle 4">
            <a:extLst>
              <a:ext uri="{FF2B5EF4-FFF2-40B4-BE49-F238E27FC236}">
                <a16:creationId xmlns:a16="http://schemas.microsoft.com/office/drawing/2014/main" id="{F82D26D5-BE9A-48F1-B3E0-7BB54A69C9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3B1A8B-91F3-420D-B957-1204CBE387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4C59FF-35C3-4393-80ED-08ED266B8828}"/>
              </a:ext>
            </a:extLst>
          </p:cNvPr>
          <p:cNvSpPr>
            <a:spLocks noGrp="1" noChangeArrowheads="1"/>
          </p:cNvSpPr>
          <p:nvPr>
            <p:ph type="sldNum" sz="quarter" idx="12"/>
          </p:nvPr>
        </p:nvSpPr>
        <p:spPr>
          <a:ln/>
        </p:spPr>
        <p:txBody>
          <a:bodyPr/>
          <a:lstStyle>
            <a:lvl1pPr>
              <a:defRPr/>
            </a:lvl1pPr>
          </a:lstStyle>
          <a:p>
            <a:pPr>
              <a:defRPr/>
            </a:pPr>
            <a:fld id="{79990A16-0D5D-4777-80CA-857863A4C6BA}" type="slidenum">
              <a:rPr lang="en-US" altLang="nl-NL"/>
              <a:pPr>
                <a:defRPr/>
              </a:pPr>
              <a:t>‹nr.›</a:t>
            </a:fld>
            <a:endParaRPr lang="en-US" altLang="nl-NL"/>
          </a:p>
        </p:txBody>
      </p:sp>
    </p:spTree>
    <p:extLst>
      <p:ext uri="{BB962C8B-B14F-4D97-AF65-F5344CB8AC3E}">
        <p14:creationId xmlns:p14="http://schemas.microsoft.com/office/powerpoint/2010/main" val="171362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321E0A63-2AC4-4F36-9DB6-F4F1D75944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BF3473-CC0D-4CB0-9590-8A22E0D584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188B0F-F34B-4348-B388-524CC9DF22D3}"/>
              </a:ext>
            </a:extLst>
          </p:cNvPr>
          <p:cNvSpPr>
            <a:spLocks noGrp="1" noChangeArrowheads="1"/>
          </p:cNvSpPr>
          <p:nvPr>
            <p:ph type="sldNum" sz="quarter" idx="12"/>
          </p:nvPr>
        </p:nvSpPr>
        <p:spPr>
          <a:ln/>
        </p:spPr>
        <p:txBody>
          <a:bodyPr/>
          <a:lstStyle>
            <a:lvl1pPr>
              <a:defRPr/>
            </a:lvl1pPr>
          </a:lstStyle>
          <a:p>
            <a:pPr>
              <a:defRPr/>
            </a:pPr>
            <a:fld id="{82F91210-FE83-49EA-ADAA-C314E04B9B9F}" type="slidenum">
              <a:rPr lang="en-US" altLang="nl-NL"/>
              <a:pPr>
                <a:defRPr/>
              </a:pPr>
              <a:t>‹nr.›</a:t>
            </a:fld>
            <a:endParaRPr lang="en-US" altLang="nl-NL"/>
          </a:p>
        </p:txBody>
      </p:sp>
    </p:spTree>
    <p:extLst>
      <p:ext uri="{BB962C8B-B14F-4D97-AF65-F5344CB8AC3E}">
        <p14:creationId xmlns:p14="http://schemas.microsoft.com/office/powerpoint/2010/main" val="1952300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2-teks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3" descr="logo.png">
            <a:extLst>
              <a:ext uri="{FF2B5EF4-FFF2-40B4-BE49-F238E27FC236}">
                <a16:creationId xmlns:a16="http://schemas.microsoft.com/office/drawing/2014/main" id="{6C9DA7A9-A46B-40EA-B7CE-D28A0749F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2300" y="2470150"/>
            <a:ext cx="708025"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85213" y="371843"/>
            <a:ext cx="7292442" cy="1143000"/>
          </a:xfrm>
          <a:prstGeom prst="rect">
            <a:avLst/>
          </a:prstGeom>
        </p:spPr>
        <p:txBody>
          <a:bodyPr/>
          <a:lstStyle>
            <a:lvl1pPr>
              <a:defRPr sz="4000" b="0" i="0">
                <a:solidFill>
                  <a:schemeClr val="tx1"/>
                </a:solidFill>
                <a:latin typeface="Verdana"/>
                <a:cs typeface="Verdana"/>
              </a:defRPr>
            </a:lvl1pPr>
          </a:lstStyle>
          <a:p>
            <a:r>
              <a:rPr lang="nl-NL"/>
              <a:t>Klik om de stijl te bewerken</a:t>
            </a:r>
            <a:endParaRPr lang="en-US" dirty="0"/>
          </a:p>
        </p:txBody>
      </p:sp>
      <p:sp>
        <p:nvSpPr>
          <p:cNvPr id="11" name="Text Placeholder 3"/>
          <p:cNvSpPr>
            <a:spLocks noGrp="1"/>
          </p:cNvSpPr>
          <p:nvPr>
            <p:ph type="body" sz="half" idx="2"/>
          </p:nvPr>
        </p:nvSpPr>
        <p:spPr>
          <a:xfrm>
            <a:off x="457201" y="1923742"/>
            <a:ext cx="7320454" cy="4487568"/>
          </a:xfrm>
          <a:prstGeom prst="rect">
            <a:avLst/>
          </a:prstGeom>
        </p:spPr>
        <p:txBody>
          <a:bodyPr/>
          <a:lstStyle>
            <a:lvl1pPr marL="0" marR="0" indent="0" algn="l" defTabSz="457200" rtl="0" eaLnBrk="1" fontAlgn="auto" latinLnBrk="0" hangingPunct="1">
              <a:lnSpc>
                <a:spcPct val="120000"/>
              </a:lnSpc>
              <a:spcBef>
                <a:spcPct val="20000"/>
              </a:spcBef>
              <a:spcAft>
                <a:spcPts val="0"/>
              </a:spcAft>
              <a:buClrTx/>
              <a:buSzTx/>
              <a:buFont typeface="Arial"/>
              <a:buNone/>
              <a:tabLst/>
              <a:defRPr sz="2000" b="0" i="0">
                <a:solidFill>
                  <a:schemeClr val="tx2"/>
                </a:solidFill>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266322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D7BBC624-2C76-4AF1-9AF0-6418B1EB3A0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ACD195E-0881-4087-9285-21CB5B774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C57162-9F3B-41B4-9C92-3BC757717F77}"/>
              </a:ext>
            </a:extLst>
          </p:cNvPr>
          <p:cNvSpPr>
            <a:spLocks noGrp="1" noChangeArrowheads="1"/>
          </p:cNvSpPr>
          <p:nvPr>
            <p:ph type="sldNum" sz="quarter" idx="12"/>
          </p:nvPr>
        </p:nvSpPr>
        <p:spPr>
          <a:ln/>
        </p:spPr>
        <p:txBody>
          <a:bodyPr/>
          <a:lstStyle>
            <a:lvl1pPr>
              <a:defRPr/>
            </a:lvl1pPr>
          </a:lstStyle>
          <a:p>
            <a:pPr>
              <a:defRPr/>
            </a:pPr>
            <a:fld id="{9EBE0C5B-DE90-42B8-AA77-0CA340FB6EC0}" type="slidenum">
              <a:rPr lang="en-US" altLang="nl-NL"/>
              <a:pPr>
                <a:defRPr/>
              </a:pPr>
              <a:t>‹nr.›</a:t>
            </a:fld>
            <a:endParaRPr lang="en-US" altLang="nl-NL"/>
          </a:p>
        </p:txBody>
      </p:sp>
    </p:spTree>
    <p:extLst>
      <p:ext uri="{BB962C8B-B14F-4D97-AF65-F5344CB8AC3E}">
        <p14:creationId xmlns:p14="http://schemas.microsoft.com/office/powerpoint/2010/main" val="290303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B267EBB7-8BA2-4650-985C-08D5AFE73A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9E74CF-A1F1-431E-BC22-3822072D80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71AAB0-6182-4B95-82AD-B8AF0ECD75EF}"/>
              </a:ext>
            </a:extLst>
          </p:cNvPr>
          <p:cNvSpPr>
            <a:spLocks noGrp="1" noChangeArrowheads="1"/>
          </p:cNvSpPr>
          <p:nvPr>
            <p:ph type="sldNum" sz="quarter" idx="12"/>
          </p:nvPr>
        </p:nvSpPr>
        <p:spPr>
          <a:ln/>
        </p:spPr>
        <p:txBody>
          <a:bodyPr/>
          <a:lstStyle>
            <a:lvl1pPr>
              <a:defRPr/>
            </a:lvl1pPr>
          </a:lstStyle>
          <a:p>
            <a:pPr>
              <a:defRPr/>
            </a:pPr>
            <a:fld id="{EF268FC4-0B12-4A1D-AED9-EB3C3CCE5955}" type="slidenum">
              <a:rPr lang="en-US" altLang="nl-NL"/>
              <a:pPr>
                <a:defRPr/>
              </a:pPr>
              <a:t>‹nr.›</a:t>
            </a:fld>
            <a:endParaRPr lang="en-US" altLang="nl-NL"/>
          </a:p>
        </p:txBody>
      </p:sp>
    </p:spTree>
    <p:extLst>
      <p:ext uri="{BB962C8B-B14F-4D97-AF65-F5344CB8AC3E}">
        <p14:creationId xmlns:p14="http://schemas.microsoft.com/office/powerpoint/2010/main" val="40559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B8876C-DC8E-4541-AC5A-8495ECCA78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CCD19C-AD36-48F1-86F0-B6CFDB2F1B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19A1E82-7B32-4CF7-B73F-3A6F109B108D}"/>
              </a:ext>
            </a:extLst>
          </p:cNvPr>
          <p:cNvSpPr>
            <a:spLocks noGrp="1" noChangeArrowheads="1"/>
          </p:cNvSpPr>
          <p:nvPr>
            <p:ph type="sldNum" sz="quarter" idx="12"/>
          </p:nvPr>
        </p:nvSpPr>
        <p:spPr>
          <a:ln/>
        </p:spPr>
        <p:txBody>
          <a:bodyPr/>
          <a:lstStyle>
            <a:lvl1pPr>
              <a:defRPr/>
            </a:lvl1pPr>
          </a:lstStyle>
          <a:p>
            <a:pPr>
              <a:defRPr/>
            </a:pPr>
            <a:fld id="{EBBD40C8-4DE8-45B8-8008-2B2D1A7247F4}" type="slidenum">
              <a:rPr lang="en-US" altLang="nl-NL"/>
              <a:pPr>
                <a:defRPr/>
              </a:pPr>
              <a:t>‹nr.›</a:t>
            </a:fld>
            <a:endParaRPr lang="en-US" altLang="nl-NL"/>
          </a:p>
        </p:txBody>
      </p:sp>
    </p:spTree>
    <p:extLst>
      <p:ext uri="{BB962C8B-B14F-4D97-AF65-F5344CB8AC3E}">
        <p14:creationId xmlns:p14="http://schemas.microsoft.com/office/powerpoint/2010/main" val="2645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590B79A-1BFD-491A-8DE6-0F92F3493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A3A741-DC93-4FFD-8BF8-F70FCFE896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841C41-E551-4BD5-B83B-3551962D5674}"/>
              </a:ext>
            </a:extLst>
          </p:cNvPr>
          <p:cNvSpPr>
            <a:spLocks noGrp="1" noChangeArrowheads="1"/>
          </p:cNvSpPr>
          <p:nvPr>
            <p:ph type="sldNum" sz="quarter" idx="12"/>
          </p:nvPr>
        </p:nvSpPr>
        <p:spPr>
          <a:ln/>
        </p:spPr>
        <p:txBody>
          <a:bodyPr/>
          <a:lstStyle>
            <a:lvl1pPr>
              <a:defRPr/>
            </a:lvl1pPr>
          </a:lstStyle>
          <a:p>
            <a:pPr>
              <a:defRPr/>
            </a:pPr>
            <a:fld id="{050267E4-41D6-460C-9A36-C6F76A0658D7}" type="slidenum">
              <a:rPr lang="en-US" altLang="nl-NL"/>
              <a:pPr>
                <a:defRPr/>
              </a:pPr>
              <a:t>‹nr.›</a:t>
            </a:fld>
            <a:endParaRPr lang="en-US" altLang="nl-NL"/>
          </a:p>
        </p:txBody>
      </p:sp>
    </p:spTree>
    <p:extLst>
      <p:ext uri="{BB962C8B-B14F-4D97-AF65-F5344CB8AC3E}">
        <p14:creationId xmlns:p14="http://schemas.microsoft.com/office/powerpoint/2010/main" val="2383501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8.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F8CF5A-B366-44BF-9F96-D45D36354B2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1027" name="Rectangle 3">
            <a:extLst>
              <a:ext uri="{FF2B5EF4-FFF2-40B4-BE49-F238E27FC236}">
                <a16:creationId xmlns:a16="http://schemas.microsoft.com/office/drawing/2014/main" id="{4C6EE5F9-1F24-43AA-AD6E-0C7ED54E22E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1ACB25CB-AEC6-4327-952D-C80067217E8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87DD368-FC94-4EA0-BF05-B1B86362A4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F0AC7858-6654-4442-A151-9A83B214DB8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09D58ED-5017-4932-8AA0-CAF631B172BD}"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61" r:id="rId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96B98C-6415-4975-B6C9-B7E93F2CF8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2051" name="Rectangle 3">
            <a:extLst>
              <a:ext uri="{FF2B5EF4-FFF2-40B4-BE49-F238E27FC236}">
                <a16:creationId xmlns:a16="http://schemas.microsoft.com/office/drawing/2014/main" id="{49309DB1-E769-4CAF-AC5A-A5F8165DB3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BF3649EF-9B7E-4C11-8058-FEA1BC6ACCD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73502E5E-8FF1-4634-BE4F-B135B6A1476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C7FF01A-6124-4949-AAD7-E13B3E66E63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9E35AAF-7A87-4F6F-8D89-78ABF2CB0134}"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07" r:id="rId1"/>
    <p:sldLayoutId id="2147488108" r:id="rId2"/>
    <p:sldLayoutId id="2147488109" r:id="rId3"/>
    <p:sldLayoutId id="2147488110" r:id="rId4"/>
    <p:sldLayoutId id="2147488111" r:id="rId5"/>
    <p:sldLayoutId id="2147488112" r:id="rId6"/>
    <p:sldLayoutId id="2147488113" r:id="rId7"/>
    <p:sldLayoutId id="2147488114" r:id="rId8"/>
    <p:sldLayoutId id="2147488115" r:id="rId9"/>
    <p:sldLayoutId id="2147488116" r:id="rId10"/>
    <p:sldLayoutId id="2147488117" r:id="rId11"/>
    <p:sldLayoutId id="2147488118" r:id="rId12"/>
    <p:sldLayoutId id="2147488119"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6F6612-36A4-45EC-A881-801420D3865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3075" name="Rectangle 3">
            <a:extLst>
              <a:ext uri="{FF2B5EF4-FFF2-40B4-BE49-F238E27FC236}">
                <a16:creationId xmlns:a16="http://schemas.microsoft.com/office/drawing/2014/main" id="{10F5E2A6-53FE-4A39-8D2E-7F7372B79A5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DB9320C-B987-4B94-8BA9-0C5E2D45414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F432FFCC-6EC4-4AF3-BF67-8D87D84E333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70D33DBA-FA82-46A2-B5E9-57E06A9E567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BF45EDD-F780-41AD-B59A-B344F3CA101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20" r:id="rId1"/>
    <p:sldLayoutId id="2147488121" r:id="rId2"/>
    <p:sldLayoutId id="2147488122" r:id="rId3"/>
    <p:sldLayoutId id="2147488123" r:id="rId4"/>
    <p:sldLayoutId id="2147488124" r:id="rId5"/>
    <p:sldLayoutId id="2147488125" r:id="rId6"/>
    <p:sldLayoutId id="2147488157" r:id="rId7"/>
    <p:sldLayoutId id="2147488126" r:id="rId8"/>
    <p:sldLayoutId id="2147488127" r:id="rId9"/>
    <p:sldLayoutId id="2147488128" r:id="rId10"/>
    <p:sldLayoutId id="21474881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0"/>
        </a:defRPr>
      </a:lvl6pPr>
      <a:lvl7pPr marL="2971800" indent="-228600" algn="l" rtl="0" fontAlgn="base">
        <a:spcBef>
          <a:spcPct val="20000"/>
        </a:spcBef>
        <a:spcAft>
          <a:spcPct val="0"/>
        </a:spcAft>
        <a:buChar char="»"/>
        <a:defRPr sz="2000">
          <a:solidFill>
            <a:schemeClr val="tx1"/>
          </a:solidFill>
          <a:latin typeface="+mn-lt"/>
          <a:ea typeface="ＭＳ Ｐゴシック" charset="0"/>
        </a:defRPr>
      </a:lvl7pPr>
      <a:lvl8pPr marL="3429000" indent="-228600" algn="l" rtl="0" fontAlgn="base">
        <a:spcBef>
          <a:spcPct val="20000"/>
        </a:spcBef>
        <a:spcAft>
          <a:spcPct val="0"/>
        </a:spcAft>
        <a:buChar char="»"/>
        <a:defRPr sz="2000">
          <a:solidFill>
            <a:schemeClr val="tx1"/>
          </a:solidFill>
          <a:latin typeface="+mn-lt"/>
          <a:ea typeface="ＭＳ Ｐゴシック" charset="0"/>
        </a:defRPr>
      </a:lvl8pPr>
      <a:lvl9pPr marL="3886200" indent="-228600" algn="l" rtl="0" fontAlgn="base">
        <a:spcBef>
          <a:spcPct val="20000"/>
        </a:spcBef>
        <a:spcAft>
          <a:spcPct val="0"/>
        </a:spcAft>
        <a:buChar char="»"/>
        <a:defRPr sz="2000">
          <a:solidFill>
            <a:schemeClr val="tx1"/>
          </a:solidFill>
          <a:latin typeface="+mn-lt"/>
          <a:ea typeface="ＭＳ Ｐゴシック"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34668E-A7C3-46A1-B681-CB4FD99743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4099" name="Rectangle 3">
            <a:extLst>
              <a:ext uri="{FF2B5EF4-FFF2-40B4-BE49-F238E27FC236}">
                <a16:creationId xmlns:a16="http://schemas.microsoft.com/office/drawing/2014/main" id="{4242063F-C2D0-4CCC-B6C8-1A950328A0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FB9F3A8-57D3-4AA7-A99C-6965FB5B992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64E847C-D062-46E2-94CF-705ADC56FA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96F86EB-C3D6-4167-B328-603B7716008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D107B5C-0408-47F4-B0B0-6CBAE095429A}"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772573-6787-4354-96FB-28A87FDB1F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5123" name="Rectangle 3">
            <a:extLst>
              <a:ext uri="{FF2B5EF4-FFF2-40B4-BE49-F238E27FC236}">
                <a16:creationId xmlns:a16="http://schemas.microsoft.com/office/drawing/2014/main" id="{2CA409B2-950E-4436-9814-7C02080419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5651EAFC-4579-47C1-B1F1-CD2BB3F9C7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2B161C03-B70D-47C4-A491-2B20464D02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9E7FF53-7C64-46AD-825D-E23F0252D5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9249EC4-6DC0-4742-A396-D26EB8E24FEB}"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B360F3-521B-4DD7-95F0-3F3A67DFD25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6147" name="Rectangle 3">
            <a:extLst>
              <a:ext uri="{FF2B5EF4-FFF2-40B4-BE49-F238E27FC236}">
                <a16:creationId xmlns:a16="http://schemas.microsoft.com/office/drawing/2014/main" id="{E9CA8ED6-D903-4889-98BE-159380F7FB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A996EB66-1A8E-4FBD-AF9F-4348F0FBE1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CD2CB4B6-4A61-4629-AD30-061DAA91767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0F778F27-05F8-4C89-A326-2FD502EAA9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EB21F22-D2E5-4CD0-B72D-5005237C08B6}"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66CD36-7E6C-43DC-972A-6DDA266B1C0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7171" name="Rectangle 3">
            <a:extLst>
              <a:ext uri="{FF2B5EF4-FFF2-40B4-BE49-F238E27FC236}">
                <a16:creationId xmlns:a16="http://schemas.microsoft.com/office/drawing/2014/main" id="{773FBC2B-9E48-409D-9C00-907F10BABF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03CCA42F-A9FD-4E1B-8954-52A0605CFD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87C45217-F584-4A7D-9351-1F59AD2B6D7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EF7A38A-814C-4941-A0BC-0E3B9D6FB04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FB0CC87-19E3-4189-831A-D4998CA9EA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34" r:id="rId1"/>
    <p:sldLayoutId id="2147488135" r:id="rId2"/>
    <p:sldLayoutId id="2147488136" r:id="rId3"/>
    <p:sldLayoutId id="2147488137" r:id="rId4"/>
    <p:sldLayoutId id="2147488138" r:id="rId5"/>
    <p:sldLayoutId id="2147488139" r:id="rId6"/>
    <p:sldLayoutId id="2147488140" r:id="rId7"/>
    <p:sldLayoutId id="2147488141" r:id="rId8"/>
    <p:sldLayoutId id="2147488142" r:id="rId9"/>
    <p:sldLayoutId id="2147488143" r:id="rId10"/>
    <p:sldLayoutId id="2147488144" r:id="rId11"/>
    <p:sldLayoutId id="2147488145" r:id="rId12"/>
    <p:sldLayoutId id="2147488146"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34"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34"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34"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34" charset="-128"/>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1F37149-F0ED-41F8-8172-42A9640BC51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p>
        </p:txBody>
      </p:sp>
      <p:sp>
        <p:nvSpPr>
          <p:cNvPr id="8195" name="Rectangle 3">
            <a:extLst>
              <a:ext uri="{FF2B5EF4-FFF2-40B4-BE49-F238E27FC236}">
                <a16:creationId xmlns:a16="http://schemas.microsoft.com/office/drawing/2014/main" id="{82518F8D-1589-40B0-B203-BDBB7DE725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1028" name="Rectangle 4">
            <a:extLst>
              <a:ext uri="{FF2B5EF4-FFF2-40B4-BE49-F238E27FC236}">
                <a16:creationId xmlns:a16="http://schemas.microsoft.com/office/drawing/2014/main" id="{E7055D8F-18A2-45F5-B82A-65E6DF0E61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9428C296-19A9-4A43-93B3-E185947052F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FACE32D0-9287-476C-B3C5-5D95CEE804D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B98E78B-9E8A-4E59-AF90-2E3F58A440F7}"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8147" r:id="rId1"/>
    <p:sldLayoutId id="2147488148" r:id="rId2"/>
    <p:sldLayoutId id="2147488149" r:id="rId3"/>
    <p:sldLayoutId id="2147488150" r:id="rId4"/>
    <p:sldLayoutId id="2147488151" r:id="rId5"/>
    <p:sldLayoutId id="2147488152" r:id="rId6"/>
    <p:sldLayoutId id="2147488159" r:id="rId7"/>
    <p:sldLayoutId id="2147488153" r:id="rId8"/>
    <p:sldLayoutId id="2147488154" r:id="rId9"/>
    <p:sldLayoutId id="2147488155" r:id="rId10"/>
    <p:sldLayoutId id="2147488156" r:id="rId11"/>
    <p:sldLayoutId id="21474881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0"/>
        </a:defRPr>
      </a:lvl6pPr>
      <a:lvl7pPr marL="2971800" indent="-228600" algn="l" rtl="0" fontAlgn="base">
        <a:spcBef>
          <a:spcPct val="20000"/>
        </a:spcBef>
        <a:spcAft>
          <a:spcPct val="0"/>
        </a:spcAft>
        <a:buChar char="»"/>
        <a:defRPr sz="2000">
          <a:solidFill>
            <a:schemeClr val="tx1"/>
          </a:solidFill>
          <a:latin typeface="+mn-lt"/>
          <a:ea typeface="ＭＳ Ｐゴシック" charset="0"/>
        </a:defRPr>
      </a:lvl7pPr>
      <a:lvl8pPr marL="3429000" indent="-228600" algn="l" rtl="0" fontAlgn="base">
        <a:spcBef>
          <a:spcPct val="20000"/>
        </a:spcBef>
        <a:spcAft>
          <a:spcPct val="0"/>
        </a:spcAft>
        <a:buChar char="»"/>
        <a:defRPr sz="2000">
          <a:solidFill>
            <a:schemeClr val="tx1"/>
          </a:solidFill>
          <a:latin typeface="+mn-lt"/>
          <a:ea typeface="ＭＳ Ｐゴシック" charset="0"/>
        </a:defRPr>
      </a:lvl8pPr>
      <a:lvl9pPr marL="3886200" indent="-228600" algn="l" rtl="0" fontAlgn="base">
        <a:spcBef>
          <a:spcPct val="20000"/>
        </a:spcBef>
        <a:spcAft>
          <a:spcPct val="0"/>
        </a:spcAft>
        <a:buChar char="»"/>
        <a:defRPr sz="2000">
          <a:solidFill>
            <a:schemeClr val="tx1"/>
          </a:solidFill>
          <a:latin typeface="+mn-lt"/>
          <a:ea typeface="ＭＳ Ｐゴシック"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18.xml"/><Relationship Id="rId12" Type="http://schemas.openxmlformats.org/officeDocument/2006/relationships/slide" Target="slide10.xml"/><Relationship Id="rId17" Type="http://schemas.openxmlformats.org/officeDocument/2006/relationships/image" Target="../media/image12.png"/><Relationship Id="rId25" Type="http://schemas.openxmlformats.org/officeDocument/2006/relationships/slide" Target="slide8.xml"/><Relationship Id="rId33"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slide" Target="slide19.xml"/><Relationship Id="rId20" Type="http://schemas.openxmlformats.org/officeDocument/2006/relationships/image" Target="../media/image14.png"/><Relationship Id="rId29"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9.png"/><Relationship Id="rId24" Type="http://schemas.openxmlformats.org/officeDocument/2006/relationships/slide" Target="slide3.xml"/><Relationship Id="rId32" Type="http://schemas.openxmlformats.org/officeDocument/2006/relationships/image" Target="../media/image19.png"/><Relationship Id="rId5" Type="http://schemas.openxmlformats.org/officeDocument/2006/relationships/slide" Target="slide13.xml"/><Relationship Id="rId15" Type="http://schemas.openxmlformats.org/officeDocument/2006/relationships/image" Target="../media/image11.png"/><Relationship Id="rId23" Type="http://schemas.openxmlformats.org/officeDocument/2006/relationships/image" Target="../media/image16.png"/><Relationship Id="rId28" Type="http://schemas.openxmlformats.org/officeDocument/2006/relationships/slide" Target="slide16.xml"/><Relationship Id="rId10" Type="http://schemas.openxmlformats.org/officeDocument/2006/relationships/image" Target="../media/image8.png"/><Relationship Id="rId19" Type="http://schemas.openxmlformats.org/officeDocument/2006/relationships/slide" Target="slide6.xml"/><Relationship Id="rId31"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image" Target="../media/image15.png"/><Relationship Id="rId27" Type="http://schemas.openxmlformats.org/officeDocument/2006/relationships/slide" Target="slide12.xml"/><Relationship Id="rId30"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image" Target="../media/image22.png"/><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1.xml"/><Relationship Id="rId2" Type="http://schemas.openxmlformats.org/officeDocument/2006/relationships/notesSlide" Target="../notesSlides/notesSlide5.xml"/><Relationship Id="rId16" Type="http://schemas.openxmlformats.org/officeDocument/2006/relationships/slide" Target="slide19.xml"/><Relationship Id="rId1" Type="http://schemas.openxmlformats.org/officeDocument/2006/relationships/slideLayout" Target="../slideLayouts/slideLayout17.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slide" Target="slide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6">
            <a:hlinkClick r:id="rId3" action="ppaction://hlinksldjump"/>
            <a:extLst>
              <a:ext uri="{FF2B5EF4-FFF2-40B4-BE49-F238E27FC236}">
                <a16:creationId xmlns:a16="http://schemas.microsoft.com/office/drawing/2014/main" id="{A6629137-0518-4FEF-ADD6-50495121E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262"/>
          <a:stretch>
            <a:fillRect/>
          </a:stretch>
        </p:blipFill>
        <p:spPr bwMode="auto">
          <a:xfrm>
            <a:off x="6970713" y="2357438"/>
            <a:ext cx="1841500" cy="15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43" name="Picture 15">
            <a:hlinkClick r:id="rId5" action="ppaction://hlinksldjump"/>
            <a:extLst>
              <a:ext uri="{FF2B5EF4-FFF2-40B4-BE49-F238E27FC236}">
                <a16:creationId xmlns:a16="http://schemas.microsoft.com/office/drawing/2014/main" id="{DCC4FF73-8953-4844-9BAA-6DCB96A55F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46" y="1400343"/>
            <a:ext cx="2257425" cy="20955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12">
            <a:hlinkClick r:id="rId7" action="ppaction://hlinksldjump"/>
            <a:extLst>
              <a:ext uri="{FF2B5EF4-FFF2-40B4-BE49-F238E27FC236}">
                <a16:creationId xmlns:a16="http://schemas.microsoft.com/office/drawing/2014/main" id="{3CD0C86B-466A-4DE3-B53C-AA55DE567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7575"/>
          <a:stretch>
            <a:fillRect/>
          </a:stretch>
        </p:blipFill>
        <p:spPr bwMode="auto">
          <a:xfrm>
            <a:off x="5726113" y="4092575"/>
            <a:ext cx="154146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14">
            <a:hlinkClick r:id="rId9" action="ppaction://hlinksldjump"/>
            <a:extLst>
              <a:ext uri="{FF2B5EF4-FFF2-40B4-BE49-F238E27FC236}">
                <a16:creationId xmlns:a16="http://schemas.microsoft.com/office/drawing/2014/main" id="{2E7992F6-3E1F-4057-865D-AFE973BE32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2725" y="130175"/>
            <a:ext cx="14763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3" name="Picture 5">
            <a:extLst>
              <a:ext uri="{FF2B5EF4-FFF2-40B4-BE49-F238E27FC236}">
                <a16:creationId xmlns:a16="http://schemas.microsoft.com/office/drawing/2014/main" id="{39E6EA2C-D154-4686-B69C-79EFD85BCA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7573" y="2188783"/>
            <a:ext cx="3622368" cy="343003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16">
            <a:hlinkClick r:id="rId12" action="ppaction://hlinksldjump"/>
            <a:extLst>
              <a:ext uri="{FF2B5EF4-FFF2-40B4-BE49-F238E27FC236}">
                <a16:creationId xmlns:a16="http://schemas.microsoft.com/office/drawing/2014/main" id="{D826B8E1-02FD-4C52-9842-B13AF0CBCA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3813" y="1809750"/>
            <a:ext cx="18859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17">
            <a:hlinkClick r:id="rId14" action="ppaction://hlinksldjump"/>
            <a:extLst>
              <a:ext uri="{FF2B5EF4-FFF2-40B4-BE49-F238E27FC236}">
                <a16:creationId xmlns:a16="http://schemas.microsoft.com/office/drawing/2014/main" id="{1F7E5354-FDFC-46F1-B181-20E2BFC4144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525" y="3438525"/>
            <a:ext cx="1952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9" name="Tekstvak 1">
            <a:extLst>
              <a:ext uri="{FF2B5EF4-FFF2-40B4-BE49-F238E27FC236}">
                <a16:creationId xmlns:a16="http://schemas.microsoft.com/office/drawing/2014/main" id="{DCECC4FB-CCF7-47FC-BA6F-1AD36CDE9A8D}"/>
              </a:ext>
            </a:extLst>
          </p:cNvPr>
          <p:cNvSpPr txBox="1">
            <a:spLocks noChangeArrowheads="1"/>
          </p:cNvSpPr>
          <p:nvPr/>
        </p:nvSpPr>
        <p:spPr bwMode="auto">
          <a:xfrm rot="629561">
            <a:off x="3548063" y="2976563"/>
            <a:ext cx="1470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600">
                <a:solidFill>
                  <a:srgbClr val="800080"/>
                </a:solidFill>
              </a:rPr>
              <a:t>Tekst </a:t>
            </a:r>
          </a:p>
          <a:p>
            <a:pPr>
              <a:spcBef>
                <a:spcPct val="0"/>
              </a:spcBef>
              <a:buFontTx/>
              <a:buNone/>
            </a:pPr>
            <a:r>
              <a:rPr lang="nl-NL" altLang="nl-NL" sz="3600">
                <a:solidFill>
                  <a:srgbClr val="800080"/>
                </a:solidFill>
              </a:rPr>
              <a:t>Actief Lezen</a:t>
            </a:r>
          </a:p>
        </p:txBody>
      </p:sp>
      <p:sp>
        <p:nvSpPr>
          <p:cNvPr id="3" name="Tekstvak 2">
            <a:extLst>
              <a:ext uri="{FF2B5EF4-FFF2-40B4-BE49-F238E27FC236}">
                <a16:creationId xmlns:a16="http://schemas.microsoft.com/office/drawing/2014/main" id="{5A30D497-7A5E-49A4-833A-D7EC286CA09A}"/>
              </a:ext>
            </a:extLst>
          </p:cNvPr>
          <p:cNvSpPr txBox="1"/>
          <p:nvPr/>
        </p:nvSpPr>
        <p:spPr>
          <a:xfrm rot="607245">
            <a:off x="3829050" y="2719388"/>
            <a:ext cx="1095375" cy="180975"/>
          </a:xfrm>
          <a:prstGeom prst="rect">
            <a:avLst/>
          </a:prstGeom>
          <a:solidFill>
            <a:schemeClr val="accent3">
              <a:lumMod val="85000"/>
            </a:schemeClr>
          </a:solidFill>
        </p:spPr>
        <p:txBody>
          <a:bodyPr>
            <a:spAutoFit/>
          </a:bodyPr>
          <a:lstStyle/>
          <a:p>
            <a:pPr>
              <a:defRPr/>
            </a:pPr>
            <a:endParaRPr lang="nl-NL" dirty="0">
              <a:solidFill>
                <a:srgbClr val="FFCCFF"/>
              </a:solidFill>
            </a:endParaRPr>
          </a:p>
        </p:txBody>
      </p:sp>
      <p:pic>
        <p:nvPicPr>
          <p:cNvPr id="15371" name="Afbeelding 1">
            <a:hlinkClick r:id="rId16" action="ppaction://hlinksldjump"/>
            <a:extLst>
              <a:ext uri="{FF2B5EF4-FFF2-40B4-BE49-F238E27FC236}">
                <a16:creationId xmlns:a16="http://schemas.microsoft.com/office/drawing/2014/main" id="{2E8906E3-46C9-440F-A28B-6512C33D913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56275" y="5784850"/>
            <a:ext cx="159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Afbeelding 3">
            <a:hlinkClick r:id="rId3" action="ppaction://hlinksldjump"/>
            <a:extLst>
              <a:ext uri="{FF2B5EF4-FFF2-40B4-BE49-F238E27FC236}">
                <a16:creationId xmlns:a16="http://schemas.microsoft.com/office/drawing/2014/main" id="{1F694531-3C47-4F6C-B249-B28E9A2995A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65750" y="234950"/>
            <a:ext cx="18526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Afbeelding 4">
            <a:hlinkClick r:id="rId19" action="ppaction://hlinksldjump"/>
            <a:extLst>
              <a:ext uri="{FF2B5EF4-FFF2-40B4-BE49-F238E27FC236}">
                <a16:creationId xmlns:a16="http://schemas.microsoft.com/office/drawing/2014/main" id="{035BEF3E-EA93-4BC1-A8CA-3F5CE462A2F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768850" y="1787525"/>
            <a:ext cx="34829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Afbeelding 6">
            <a:hlinkClick r:id="rId21" action="ppaction://hlinksldjump"/>
            <a:extLst>
              <a:ext uri="{FF2B5EF4-FFF2-40B4-BE49-F238E27FC236}">
                <a16:creationId xmlns:a16="http://schemas.microsoft.com/office/drawing/2014/main" id="{7C9A33A3-A78C-4001-ACC6-16683C24F57A}"/>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08000" y="4249738"/>
            <a:ext cx="23987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Afbeelding 7">
            <a:hlinkClick r:id="" action="ppaction://noaction"/>
            <a:extLst>
              <a:ext uri="{FF2B5EF4-FFF2-40B4-BE49-F238E27FC236}">
                <a16:creationId xmlns:a16="http://schemas.microsoft.com/office/drawing/2014/main" id="{2C6BDCED-0C97-4B98-B871-FCCE05A5E5ED}"/>
              </a:ext>
            </a:extLst>
          </p:cNvPr>
          <p:cNvPicPr>
            <a:picLocks noChangeAspect="1"/>
          </p:cNvPicPr>
          <p:nvPr/>
        </p:nvPicPr>
        <p:blipFill>
          <a:blip r:embed="rId23">
            <a:extLst>
              <a:ext uri="{28A0092B-C50C-407E-A947-70E740481C1C}">
                <a14:useLocalDpi xmlns:a14="http://schemas.microsoft.com/office/drawing/2010/main" val="0"/>
              </a:ext>
            </a:extLst>
          </a:blip>
          <a:srcRect l="5037" t="9550"/>
          <a:stretch>
            <a:fillRect/>
          </a:stretch>
        </p:blipFill>
        <p:spPr bwMode="auto">
          <a:xfrm>
            <a:off x="2051050" y="5992813"/>
            <a:ext cx="1835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kstvak 3">
            <a:hlinkClick r:id="rId24" action="ppaction://hlinksldjump"/>
            <a:extLst>
              <a:ext uri="{FF2B5EF4-FFF2-40B4-BE49-F238E27FC236}">
                <a16:creationId xmlns:a16="http://schemas.microsoft.com/office/drawing/2014/main" id="{07B8E035-FED8-4374-8588-1C0216E21387}"/>
              </a:ext>
            </a:extLst>
          </p:cNvPr>
          <p:cNvSpPr txBox="1">
            <a:spLocks noChangeArrowheads="1"/>
          </p:cNvSpPr>
          <p:nvPr/>
        </p:nvSpPr>
        <p:spPr bwMode="auto">
          <a:xfrm>
            <a:off x="5510213" y="1522413"/>
            <a:ext cx="50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b="1"/>
              <a:t>?</a:t>
            </a:r>
          </a:p>
        </p:txBody>
      </p:sp>
      <p:pic>
        <p:nvPicPr>
          <p:cNvPr id="15377" name="Afbeelding 4">
            <a:hlinkClick r:id="rId25" action="ppaction://hlinksldjump"/>
            <a:extLst>
              <a:ext uri="{FF2B5EF4-FFF2-40B4-BE49-F238E27FC236}">
                <a16:creationId xmlns:a16="http://schemas.microsoft.com/office/drawing/2014/main" id="{91DADE2E-6C13-422E-9FCE-AF7A60865581}"/>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654300" y="124618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Afbeelding 5">
            <a:hlinkClick r:id="rId27" action="ppaction://hlinksldjump"/>
            <a:extLst>
              <a:ext uri="{FF2B5EF4-FFF2-40B4-BE49-F238E27FC236}">
                <a16:creationId xmlns:a16="http://schemas.microsoft.com/office/drawing/2014/main" id="{9BB35D8B-3290-4FF6-839A-2C76EA89EC7C}"/>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08000" y="2967038"/>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Afbeelding 7">
            <a:hlinkClick r:id="rId28" action="ppaction://hlinksldjump"/>
            <a:extLst>
              <a:ext uri="{FF2B5EF4-FFF2-40B4-BE49-F238E27FC236}">
                <a16:creationId xmlns:a16="http://schemas.microsoft.com/office/drawing/2014/main" id="{01372097-0362-445F-B6A9-6B86E440E8A1}"/>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756275" y="5434013"/>
            <a:ext cx="5540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Afbeelding 8">
            <a:hlinkClick r:id="rId29" action="ppaction://hlinksldjump"/>
            <a:extLst>
              <a:ext uri="{FF2B5EF4-FFF2-40B4-BE49-F238E27FC236}">
                <a16:creationId xmlns:a16="http://schemas.microsoft.com/office/drawing/2014/main" id="{F33DA7D4-585B-4231-AD92-6837B9E6671B}"/>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00100" y="5803900"/>
            <a:ext cx="555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Afbeelding 6">
            <a:hlinkClick r:id="rId24" action="ppaction://hlinksldjump"/>
            <a:extLst>
              <a:ext uri="{FF2B5EF4-FFF2-40B4-BE49-F238E27FC236}">
                <a16:creationId xmlns:a16="http://schemas.microsoft.com/office/drawing/2014/main" id="{B728B753-6DEE-4AEE-AE5F-F8EFB0779CA2}"/>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935788" y="3498850"/>
            <a:ext cx="5540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Afbeelding 3">
            <a:hlinkClick r:id="rId30" action="ppaction://hlinksldjump"/>
            <a:extLst>
              <a:ext uri="{FF2B5EF4-FFF2-40B4-BE49-F238E27FC236}">
                <a16:creationId xmlns:a16="http://schemas.microsoft.com/office/drawing/2014/main" id="{E81FEA63-9C54-4438-B9A9-093A87D8DAFF}"/>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134225" y="3886200"/>
            <a:ext cx="1597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3">
            <a:hlinkClick r:id="rId16" action="ppaction://hlinksldjump"/>
            <a:extLst>
              <a:ext uri="{FF2B5EF4-FFF2-40B4-BE49-F238E27FC236}">
                <a16:creationId xmlns:a16="http://schemas.microsoft.com/office/drawing/2014/main" id="{3CCF7E45-DBE6-426B-A329-10A1C798DE5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l="40240" t="20229" b="18259"/>
          <a:stretch>
            <a:fillRect/>
          </a:stretch>
        </p:blipFill>
        <p:spPr bwMode="auto">
          <a:xfrm>
            <a:off x="5867400" y="6232525"/>
            <a:ext cx="1833563"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Afbeelding 5">
            <a:hlinkClick r:id="rId30" action="ppaction://hlinksldjump"/>
            <a:extLst>
              <a:ext uri="{FF2B5EF4-FFF2-40B4-BE49-F238E27FC236}">
                <a16:creationId xmlns:a16="http://schemas.microsoft.com/office/drawing/2014/main" id="{F14E4A24-2A6E-436B-8684-5813697B2440}"/>
              </a:ext>
            </a:extLst>
          </p:cNvPr>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7186613" y="4403725"/>
            <a:ext cx="1804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hthoek 1">
            <a:extLst>
              <a:ext uri="{FF2B5EF4-FFF2-40B4-BE49-F238E27FC236}">
                <a16:creationId xmlns:a16="http://schemas.microsoft.com/office/drawing/2014/main" id="{FFF1A414-56B1-4635-B342-822287A8E851}"/>
              </a:ext>
            </a:extLst>
          </p:cNvPr>
          <p:cNvSpPr>
            <a:spLocks noChangeArrowheads="1"/>
          </p:cNvSpPr>
          <p:nvPr/>
        </p:nvSpPr>
        <p:spPr bwMode="auto">
          <a:xfrm>
            <a:off x="900113" y="1773238"/>
            <a:ext cx="8064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3200" b="1">
                <a:solidFill>
                  <a:srgbClr val="800080"/>
                </a:solidFill>
              </a:rPr>
              <a:t>samenvattend, kortom</a:t>
            </a:r>
          </a:p>
          <a:p>
            <a:pPr eaLnBrk="1" hangingPunct="1">
              <a:spcBef>
                <a:spcPct val="0"/>
              </a:spcBef>
              <a:buFontTx/>
              <a:buNone/>
            </a:pPr>
            <a:endParaRPr lang="nl-NL" altLang="nl-NL" sz="3200" b="1">
              <a:solidFill>
                <a:srgbClr val="800080"/>
              </a:solidFill>
            </a:endParaRPr>
          </a:p>
          <a:p>
            <a:pPr eaLnBrk="1" hangingPunct="1">
              <a:spcBef>
                <a:spcPct val="0"/>
              </a:spcBef>
              <a:buFontTx/>
              <a:buNone/>
            </a:pPr>
            <a:endParaRPr lang="nl-NL" altLang="nl-NL" sz="3200" b="1">
              <a:solidFill>
                <a:srgbClr val="800080"/>
              </a:solidFill>
            </a:endParaRPr>
          </a:p>
          <a:p>
            <a:pPr eaLnBrk="1" hangingPunct="1">
              <a:spcBef>
                <a:spcPct val="0"/>
              </a:spcBef>
              <a:buFontTx/>
              <a:buNone/>
            </a:pPr>
            <a:r>
              <a:rPr lang="nl-NL" altLang="nl-NL" sz="3200" b="1">
                <a:solidFill>
                  <a:srgbClr val="800080"/>
                </a:solidFill>
              </a:rPr>
              <a:t>De reis met de elektrische auto duurde lang, ging door heel veel landen en kende veel problemen. </a:t>
            </a:r>
            <a:r>
              <a:rPr lang="nl-NL" altLang="nl-NL" sz="3200" b="1"/>
              <a:t>Kortom</a:t>
            </a:r>
            <a:r>
              <a:rPr lang="nl-NL" altLang="nl-NL" sz="3200" b="1">
                <a:solidFill>
                  <a:srgbClr val="800080"/>
                </a:solidFill>
              </a:rPr>
              <a:t>, het was geen eenvoudige tocht.</a:t>
            </a:r>
          </a:p>
          <a:p>
            <a:pPr eaLnBrk="1" hangingPunct="1">
              <a:spcBef>
                <a:spcPct val="0"/>
              </a:spcBef>
              <a:buFontTx/>
              <a:buNone/>
            </a:pPr>
            <a:endParaRPr lang="nl-NL" altLang="nl-NL" sz="3200" b="1">
              <a:solidFill>
                <a:srgbClr val="800080"/>
              </a:solidFill>
            </a:endParaRPr>
          </a:p>
          <a:p>
            <a:pPr eaLnBrk="1" hangingPunct="1">
              <a:spcBef>
                <a:spcPct val="0"/>
              </a:spcBef>
              <a:buFontTx/>
              <a:buNone/>
            </a:pPr>
            <a:endParaRPr lang="nl-NL" altLang="nl-NL" sz="3200" b="1">
              <a:solidFill>
                <a:srgbClr val="800080"/>
              </a:solidFill>
            </a:endParaRPr>
          </a:p>
        </p:txBody>
      </p:sp>
      <p:sp>
        <p:nvSpPr>
          <p:cNvPr id="78851" name="Tekstvak 2">
            <a:extLst>
              <a:ext uri="{FF2B5EF4-FFF2-40B4-BE49-F238E27FC236}">
                <a16:creationId xmlns:a16="http://schemas.microsoft.com/office/drawing/2014/main" id="{7B803CE8-E33C-4CE1-BE69-90C39BFEA8C9}"/>
              </a:ext>
            </a:extLst>
          </p:cNvPr>
          <p:cNvSpPr txBox="1">
            <a:spLocks noChangeArrowheads="1"/>
          </p:cNvSpPr>
          <p:nvPr/>
        </p:nvSpPr>
        <p:spPr bwMode="auto">
          <a:xfrm>
            <a:off x="885825" y="188913"/>
            <a:ext cx="4032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Samenvatting</a:t>
            </a:r>
          </a:p>
        </p:txBody>
      </p:sp>
      <p:pic>
        <p:nvPicPr>
          <p:cNvPr id="78852" name="Afbeelding 3">
            <a:hlinkClick r:id="rId3" action="ppaction://hlinksldjump"/>
            <a:extLst>
              <a:ext uri="{FF2B5EF4-FFF2-40B4-BE49-F238E27FC236}">
                <a16:creationId xmlns:a16="http://schemas.microsoft.com/office/drawing/2014/main" id="{603DD284-735E-493A-8701-FECC9343F4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402263"/>
            <a:ext cx="12128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Afbeelding 1">
            <a:hlinkClick r:id="rId5" action="ppaction://hlinksldjump"/>
            <a:extLst>
              <a:ext uri="{FF2B5EF4-FFF2-40B4-BE49-F238E27FC236}">
                <a16:creationId xmlns:a16="http://schemas.microsoft.com/office/drawing/2014/main" id="{6442824F-445B-49D0-9A08-914A200FAB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188913"/>
            <a:ext cx="33115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hthoek 1">
            <a:extLst>
              <a:ext uri="{FF2B5EF4-FFF2-40B4-BE49-F238E27FC236}">
                <a16:creationId xmlns:a16="http://schemas.microsoft.com/office/drawing/2014/main" id="{9A830DC4-B47D-4EEA-9675-2BAE8BE85990}"/>
              </a:ext>
            </a:extLst>
          </p:cNvPr>
          <p:cNvSpPr>
            <a:spLocks noChangeArrowheads="1"/>
          </p:cNvSpPr>
          <p:nvPr/>
        </p:nvSpPr>
        <p:spPr bwMode="auto">
          <a:xfrm>
            <a:off x="684213" y="1844675"/>
            <a:ext cx="7991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3200" b="1">
                <a:solidFill>
                  <a:srgbClr val="800080"/>
                </a:solidFill>
              </a:rPr>
              <a:t>dan, toen, vroeger, later, terwijl, al, wanneer, tot nu toe, nadat, plots, plotseling, reeds, wanneer</a:t>
            </a:r>
          </a:p>
          <a:p>
            <a:pPr eaLnBrk="1" hangingPunct="1">
              <a:spcBef>
                <a:spcPct val="0"/>
              </a:spcBef>
              <a:buFontTx/>
              <a:buNone/>
            </a:pPr>
            <a:endParaRPr lang="nl-NL" altLang="nl-NL" sz="3200" b="1">
              <a:solidFill>
                <a:srgbClr val="800080"/>
              </a:solidFill>
            </a:endParaRPr>
          </a:p>
          <a:p>
            <a:pPr eaLnBrk="1" hangingPunct="1">
              <a:spcBef>
                <a:spcPct val="0"/>
              </a:spcBef>
              <a:buFontTx/>
              <a:buNone/>
            </a:pPr>
            <a:endParaRPr lang="nl-NL" altLang="nl-NL" sz="3200" b="1">
              <a:solidFill>
                <a:srgbClr val="800080"/>
              </a:solidFill>
            </a:endParaRPr>
          </a:p>
          <a:p>
            <a:pPr eaLnBrk="1" hangingPunct="1">
              <a:spcBef>
                <a:spcPct val="0"/>
              </a:spcBef>
              <a:buFontTx/>
              <a:buNone/>
            </a:pPr>
            <a:r>
              <a:rPr lang="nl-NL" altLang="nl-NL" sz="3200" b="1"/>
              <a:t>Vroeger</a:t>
            </a:r>
            <a:r>
              <a:rPr lang="nl-NL" altLang="nl-NL" sz="3200" b="1">
                <a:solidFill>
                  <a:srgbClr val="800080"/>
                </a:solidFill>
              </a:rPr>
              <a:t> waren er veel meer insecten.</a:t>
            </a:r>
          </a:p>
        </p:txBody>
      </p:sp>
      <p:sp>
        <p:nvSpPr>
          <p:cNvPr id="80899" name="Tekstvak 2">
            <a:extLst>
              <a:ext uri="{FF2B5EF4-FFF2-40B4-BE49-F238E27FC236}">
                <a16:creationId xmlns:a16="http://schemas.microsoft.com/office/drawing/2014/main" id="{90B7F54F-F747-43F7-AC60-6C38FF1BB85D}"/>
              </a:ext>
            </a:extLst>
          </p:cNvPr>
          <p:cNvSpPr txBox="1">
            <a:spLocks noChangeArrowheads="1"/>
          </p:cNvSpPr>
          <p:nvPr/>
        </p:nvSpPr>
        <p:spPr bwMode="auto">
          <a:xfrm>
            <a:off x="660400" y="260350"/>
            <a:ext cx="3024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Tijd</a:t>
            </a:r>
          </a:p>
        </p:txBody>
      </p:sp>
      <p:pic>
        <p:nvPicPr>
          <p:cNvPr id="80900" name="Afbeelding 3">
            <a:hlinkClick r:id="rId3" action="ppaction://hlinksldjump"/>
            <a:extLst>
              <a:ext uri="{FF2B5EF4-FFF2-40B4-BE49-F238E27FC236}">
                <a16:creationId xmlns:a16="http://schemas.microsoft.com/office/drawing/2014/main" id="{F2027C7E-A69D-4ACA-A44E-0D2DCDFC08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5229225"/>
            <a:ext cx="14747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Afbeelding 1">
            <a:hlinkClick r:id="rId5" action="ppaction://hlinksldjump"/>
            <a:extLst>
              <a:ext uri="{FF2B5EF4-FFF2-40B4-BE49-F238E27FC236}">
                <a16:creationId xmlns:a16="http://schemas.microsoft.com/office/drawing/2014/main" id="{4D955D04-5B74-4570-85CA-7B4A58EF5F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87325"/>
            <a:ext cx="33099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hthoek 1">
            <a:extLst>
              <a:ext uri="{FF2B5EF4-FFF2-40B4-BE49-F238E27FC236}">
                <a16:creationId xmlns:a16="http://schemas.microsoft.com/office/drawing/2014/main" id="{E2DFE865-8D1B-43D2-9E4F-A12F265CC91F}"/>
              </a:ext>
            </a:extLst>
          </p:cNvPr>
          <p:cNvSpPr>
            <a:spLocks noChangeArrowheads="1"/>
          </p:cNvSpPr>
          <p:nvPr/>
        </p:nvSpPr>
        <p:spPr bwMode="auto">
          <a:xfrm>
            <a:off x="611188" y="1557338"/>
            <a:ext cx="78486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3200" b="1">
                <a:solidFill>
                  <a:srgbClr val="800080"/>
                </a:solidFill>
              </a:rPr>
              <a:t>zoals, als, zowel…als, alsof, eveneens, evenzeer, op dezelfde wijze,</a:t>
            </a:r>
          </a:p>
          <a:p>
            <a:pPr eaLnBrk="1" hangingPunct="1">
              <a:spcBef>
                <a:spcPct val="0"/>
              </a:spcBef>
              <a:buFontTx/>
              <a:buNone/>
            </a:pPr>
            <a:r>
              <a:rPr lang="nl-NL" altLang="nl-NL" sz="3200" b="1">
                <a:solidFill>
                  <a:srgbClr val="800080"/>
                </a:solidFill>
              </a:rPr>
              <a:t>net als, in vergelijking met</a:t>
            </a:r>
          </a:p>
          <a:p>
            <a:pPr eaLnBrk="1" hangingPunct="1">
              <a:spcBef>
                <a:spcPct val="0"/>
              </a:spcBef>
              <a:buFontTx/>
              <a:buNone/>
            </a:pPr>
            <a:endParaRPr lang="nl-NL" altLang="nl-NL" sz="3200" b="1">
              <a:solidFill>
                <a:srgbClr val="800080"/>
              </a:solidFill>
            </a:endParaRPr>
          </a:p>
          <a:p>
            <a:pPr eaLnBrk="1" hangingPunct="1">
              <a:spcBef>
                <a:spcPct val="0"/>
              </a:spcBef>
              <a:buFontTx/>
              <a:buNone/>
            </a:pPr>
            <a:r>
              <a:rPr lang="nl-NL" altLang="nl-NL" sz="3200" b="1">
                <a:solidFill>
                  <a:srgbClr val="800080"/>
                </a:solidFill>
              </a:rPr>
              <a:t>Vlinders zijn </a:t>
            </a:r>
            <a:r>
              <a:rPr lang="nl-NL" altLang="nl-NL" sz="3200" b="1"/>
              <a:t>net als</a:t>
            </a:r>
            <a:r>
              <a:rPr lang="nl-NL" altLang="nl-NL" sz="3200" b="1">
                <a:solidFill>
                  <a:srgbClr val="800080"/>
                </a:solidFill>
              </a:rPr>
              <a:t> bijen goede bestuivers van bloemen.</a:t>
            </a:r>
          </a:p>
          <a:p>
            <a:pPr eaLnBrk="1" hangingPunct="1">
              <a:spcBef>
                <a:spcPct val="0"/>
              </a:spcBef>
              <a:buFontTx/>
              <a:buNone/>
            </a:pPr>
            <a:endParaRPr lang="nl-NL" altLang="nl-NL" sz="3200" b="1">
              <a:solidFill>
                <a:srgbClr val="800080"/>
              </a:solidFill>
            </a:endParaRPr>
          </a:p>
        </p:txBody>
      </p:sp>
      <p:sp>
        <p:nvSpPr>
          <p:cNvPr id="82947" name="Tekstvak 2">
            <a:extLst>
              <a:ext uri="{FF2B5EF4-FFF2-40B4-BE49-F238E27FC236}">
                <a16:creationId xmlns:a16="http://schemas.microsoft.com/office/drawing/2014/main" id="{C31DEA17-6449-4357-8F7B-27C2A9D233EB}"/>
              </a:ext>
            </a:extLst>
          </p:cNvPr>
          <p:cNvSpPr txBox="1">
            <a:spLocks noChangeArrowheads="1"/>
          </p:cNvSpPr>
          <p:nvPr/>
        </p:nvSpPr>
        <p:spPr bwMode="auto">
          <a:xfrm>
            <a:off x="468313" y="260350"/>
            <a:ext cx="43195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Vergelijking</a:t>
            </a:r>
          </a:p>
        </p:txBody>
      </p:sp>
      <p:pic>
        <p:nvPicPr>
          <p:cNvPr id="82948" name="Afbeelding 3">
            <a:hlinkClick r:id="rId3" action="ppaction://hlinksldjump"/>
            <a:extLst>
              <a:ext uri="{FF2B5EF4-FFF2-40B4-BE49-F238E27FC236}">
                <a16:creationId xmlns:a16="http://schemas.microsoft.com/office/drawing/2014/main" id="{0836DA9B-751A-49C0-BB2B-31C20DA720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095875"/>
            <a:ext cx="15748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Afbeelding 1">
            <a:hlinkClick r:id="rId5" action="ppaction://hlinksldjump"/>
            <a:extLst>
              <a:ext uri="{FF2B5EF4-FFF2-40B4-BE49-F238E27FC236}">
                <a16:creationId xmlns:a16="http://schemas.microsoft.com/office/drawing/2014/main" id="{79283843-5EBE-429A-BEEB-262ACBF6D5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87325"/>
            <a:ext cx="330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a:extLst>
              <a:ext uri="{FF2B5EF4-FFF2-40B4-BE49-F238E27FC236}">
                <a16:creationId xmlns:a16="http://schemas.microsoft.com/office/drawing/2014/main" id="{23B815D2-10F4-4660-9FC2-1AACC8CDEC6D}"/>
              </a:ext>
            </a:extLst>
          </p:cNvPr>
          <p:cNvSpPr>
            <a:spLocks noGrp="1" noChangeArrowheads="1"/>
          </p:cNvSpPr>
          <p:nvPr>
            <p:ph type="title"/>
          </p:nvPr>
        </p:nvSpPr>
        <p:spPr>
          <a:xfrm>
            <a:off x="323850" y="158750"/>
            <a:ext cx="4824413" cy="854075"/>
          </a:xfrm>
        </p:spPr>
        <p:txBody>
          <a:bodyPr/>
          <a:lstStyle/>
          <a:p>
            <a:pPr algn="l"/>
            <a:r>
              <a:rPr lang="nl-NL" altLang="nl-NL" b="1"/>
              <a:t>Volgorde </a:t>
            </a:r>
          </a:p>
        </p:txBody>
      </p:sp>
      <p:sp>
        <p:nvSpPr>
          <p:cNvPr id="3" name="Tijdelijke aanduiding voor inhoud 2">
            <a:extLst>
              <a:ext uri="{FF2B5EF4-FFF2-40B4-BE49-F238E27FC236}">
                <a16:creationId xmlns:a16="http://schemas.microsoft.com/office/drawing/2014/main" id="{EE10E60E-5CA3-4F20-B534-CA77995791BA}"/>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eerst, hierna, daarna, vervolgens, ten slotte, ten eerste, ten tweede, voordat, nadat, vroeger, later, oorspronkelijk, intussen</a:t>
            </a:r>
            <a:endParaRPr lang="nl-NL" sz="3200" b="1" kern="1200" dirty="0">
              <a:solidFill>
                <a:srgbClr val="800080"/>
              </a:solidFill>
              <a:cs typeface="Arial" charset="0"/>
            </a:endParaRP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cs typeface="Times New Roman" pitchFamily="18" charset="0"/>
              </a:rPr>
              <a:t>Eerst</a:t>
            </a:r>
            <a:r>
              <a:rPr lang="nl-NL" sz="3200" b="1" kern="1200" dirty="0">
                <a:solidFill>
                  <a:srgbClr val="800080"/>
                </a:solidFill>
                <a:cs typeface="Times New Roman" pitchFamily="18" charset="0"/>
              </a:rPr>
              <a:t> ga ik me wassen, </a:t>
            </a:r>
            <a:r>
              <a:rPr lang="nl-NL" sz="3200" b="1" kern="1200" dirty="0">
                <a:cs typeface="Times New Roman" pitchFamily="18" charset="0"/>
              </a:rPr>
              <a:t>hierna</a:t>
            </a:r>
            <a:r>
              <a:rPr lang="nl-NL" sz="3200" b="1" kern="1200" dirty="0">
                <a:solidFill>
                  <a:srgbClr val="800080"/>
                </a:solidFill>
                <a:cs typeface="Times New Roman" pitchFamily="18" charset="0"/>
              </a:rPr>
              <a:t> poets ik mijn tanden, </a:t>
            </a:r>
            <a:r>
              <a:rPr lang="nl-NL" sz="3200" b="1" kern="1200" dirty="0">
                <a:cs typeface="Times New Roman" pitchFamily="18" charset="0"/>
              </a:rPr>
              <a:t>daarna</a:t>
            </a:r>
            <a:r>
              <a:rPr lang="nl-NL" sz="3200" b="1" kern="1200" dirty="0">
                <a:solidFill>
                  <a:srgbClr val="800080"/>
                </a:solidFill>
                <a:cs typeface="Times New Roman" pitchFamily="18" charset="0"/>
              </a:rPr>
              <a:t> lees ik nog even </a:t>
            </a:r>
            <a:r>
              <a:rPr lang="nl-NL" sz="3200" b="1" kern="1200" dirty="0">
                <a:cs typeface="Times New Roman" pitchFamily="18" charset="0"/>
              </a:rPr>
              <a:t>en ten slotte </a:t>
            </a:r>
            <a:r>
              <a:rPr lang="nl-NL" sz="3200" b="1" kern="1200" dirty="0">
                <a:solidFill>
                  <a:srgbClr val="800080"/>
                </a:solidFill>
                <a:cs typeface="Times New Roman" pitchFamily="18" charset="0"/>
              </a:rPr>
              <a:t>val ik in slaap.</a:t>
            </a:r>
            <a:endParaRPr lang="nl-NL" sz="3200" b="1" kern="1200" dirty="0">
              <a:solidFill>
                <a:srgbClr val="800080"/>
              </a:solidFill>
              <a:cs typeface="Arial" charset="0"/>
            </a:endParaRPr>
          </a:p>
        </p:txBody>
      </p:sp>
      <p:pic>
        <p:nvPicPr>
          <p:cNvPr id="84996" name="Afbeelding 3">
            <a:hlinkClick r:id="rId3" action="ppaction://hlinksldjump"/>
            <a:extLst>
              <a:ext uri="{FF2B5EF4-FFF2-40B4-BE49-F238E27FC236}">
                <a16:creationId xmlns:a16="http://schemas.microsoft.com/office/drawing/2014/main" id="{A909015F-B479-4DBF-98C5-5D041A879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160338"/>
            <a:ext cx="33099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Afbeelding 1">
            <a:hlinkClick r:id="rId5" action="ppaction://hlinksldjump"/>
            <a:extLst>
              <a:ext uri="{FF2B5EF4-FFF2-40B4-BE49-F238E27FC236}">
                <a16:creationId xmlns:a16="http://schemas.microsoft.com/office/drawing/2014/main" id="{E13A0353-CF76-43C1-A86F-B4EB570718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5373688"/>
            <a:ext cx="12858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a:extLst>
              <a:ext uri="{FF2B5EF4-FFF2-40B4-BE49-F238E27FC236}">
                <a16:creationId xmlns:a16="http://schemas.microsoft.com/office/drawing/2014/main" id="{6DE62157-6E3F-4621-BD4F-529B306707A8}"/>
              </a:ext>
            </a:extLst>
          </p:cNvPr>
          <p:cNvSpPr>
            <a:spLocks noGrp="1" noChangeArrowheads="1"/>
          </p:cNvSpPr>
          <p:nvPr>
            <p:ph type="title"/>
          </p:nvPr>
        </p:nvSpPr>
        <p:spPr>
          <a:xfrm>
            <a:off x="457200" y="260350"/>
            <a:ext cx="2098675" cy="581025"/>
          </a:xfrm>
        </p:spPr>
        <p:txBody>
          <a:bodyPr/>
          <a:lstStyle/>
          <a:p>
            <a:pPr algn="l"/>
            <a:r>
              <a:rPr lang="nl-NL" altLang="nl-NL" b="1"/>
              <a:t>Doel</a:t>
            </a:r>
          </a:p>
        </p:txBody>
      </p:sp>
      <p:sp>
        <p:nvSpPr>
          <p:cNvPr id="3" name="Tijdelijke aanduiding voor inhoud 2">
            <a:extLst>
              <a:ext uri="{FF2B5EF4-FFF2-40B4-BE49-F238E27FC236}">
                <a16:creationId xmlns:a16="http://schemas.microsoft.com/office/drawing/2014/main" id="{6E99A5EC-7F0C-4512-A3E5-D42F9B2B1DC3}"/>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om…te, voor, opdat, </a:t>
            </a:r>
          </a:p>
          <a:p>
            <a:pPr marL="0" indent="0" eaLnBrk="1" hangingPunct="1">
              <a:spcBef>
                <a:spcPct val="0"/>
              </a:spcBef>
              <a:buFontTx/>
              <a:buNone/>
              <a:defRPr/>
            </a:pPr>
            <a:r>
              <a:rPr lang="nl-NL" sz="3200" b="1" kern="1200" dirty="0">
                <a:solidFill>
                  <a:srgbClr val="800080"/>
                </a:solidFill>
                <a:cs typeface="Times New Roman" pitchFamily="18" charset="0"/>
              </a:rPr>
              <a:t>met de bedoeling te/om, </a:t>
            </a:r>
          </a:p>
          <a:p>
            <a:pPr marL="0" indent="0" eaLnBrk="1" hangingPunct="1">
              <a:spcBef>
                <a:spcPct val="0"/>
              </a:spcBef>
              <a:buFontTx/>
              <a:buNone/>
              <a:defRPr/>
            </a:pPr>
            <a:r>
              <a:rPr lang="nl-NL" sz="3200" b="1" kern="1200" dirty="0">
                <a:solidFill>
                  <a:srgbClr val="800080"/>
                </a:solidFill>
                <a:cs typeface="Times New Roman" pitchFamily="18" charset="0"/>
              </a:rPr>
              <a:t>de bedoeling is…</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solidFill>
                  <a:srgbClr val="800080"/>
                </a:solidFill>
                <a:cs typeface="Times New Roman" pitchFamily="18" charset="0"/>
              </a:rPr>
              <a:t>We gaan naar de winkel </a:t>
            </a:r>
            <a:r>
              <a:rPr lang="nl-NL" sz="3200" b="1" kern="1200" dirty="0">
                <a:cs typeface="Times New Roman" pitchFamily="18" charset="0"/>
              </a:rPr>
              <a:t>om</a:t>
            </a:r>
            <a:r>
              <a:rPr lang="nl-NL" sz="3200" b="1" kern="1200" dirty="0">
                <a:solidFill>
                  <a:srgbClr val="800080"/>
                </a:solidFill>
                <a:cs typeface="Times New Roman" pitchFamily="18" charset="0"/>
              </a:rPr>
              <a:t> eten </a:t>
            </a:r>
            <a:r>
              <a:rPr lang="nl-NL" sz="3200" b="1" kern="1200" dirty="0">
                <a:cs typeface="Times New Roman" pitchFamily="18" charset="0"/>
              </a:rPr>
              <a:t>te</a:t>
            </a:r>
            <a:r>
              <a:rPr lang="nl-NL" sz="3200" b="1" kern="1200" dirty="0">
                <a:solidFill>
                  <a:srgbClr val="800080"/>
                </a:solidFill>
                <a:cs typeface="Times New Roman" pitchFamily="18" charset="0"/>
              </a:rPr>
              <a:t> kopen.</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endParaRPr lang="nl-NL" sz="3200" b="1" kern="1200" dirty="0">
              <a:solidFill>
                <a:srgbClr val="800080"/>
              </a:solidFill>
              <a:cs typeface="Arial" charset="0"/>
            </a:endParaRPr>
          </a:p>
          <a:p>
            <a:pPr>
              <a:defRPr/>
            </a:pPr>
            <a:endParaRPr lang="nl-NL" sz="3200" dirty="0"/>
          </a:p>
        </p:txBody>
      </p:sp>
      <p:pic>
        <p:nvPicPr>
          <p:cNvPr id="87044" name="Afbeelding 3">
            <a:hlinkClick r:id="rId3" action="ppaction://hlinksldjump"/>
            <a:extLst>
              <a:ext uri="{FF2B5EF4-FFF2-40B4-BE49-F238E27FC236}">
                <a16:creationId xmlns:a16="http://schemas.microsoft.com/office/drawing/2014/main" id="{4F6A3E52-40D7-4F4E-A5B6-C9B83D7DCB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123825"/>
            <a:ext cx="330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Afbeelding 1">
            <a:hlinkClick r:id="rId5" action="ppaction://hlinksldjump"/>
            <a:extLst>
              <a:ext uri="{FF2B5EF4-FFF2-40B4-BE49-F238E27FC236}">
                <a16:creationId xmlns:a16="http://schemas.microsoft.com/office/drawing/2014/main" id="{BF5D6D9C-4FBB-4516-B7F9-10561A9493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5089525"/>
            <a:ext cx="14287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a:extLst>
              <a:ext uri="{FF2B5EF4-FFF2-40B4-BE49-F238E27FC236}">
                <a16:creationId xmlns:a16="http://schemas.microsoft.com/office/drawing/2014/main" id="{B3CF7ABA-76CF-462D-AACE-E611B500D674}"/>
              </a:ext>
            </a:extLst>
          </p:cNvPr>
          <p:cNvSpPr>
            <a:spLocks noGrp="1" noChangeArrowheads="1"/>
          </p:cNvSpPr>
          <p:nvPr>
            <p:ph type="title"/>
          </p:nvPr>
        </p:nvSpPr>
        <p:spPr>
          <a:xfrm>
            <a:off x="457200" y="188913"/>
            <a:ext cx="2674938" cy="777875"/>
          </a:xfrm>
        </p:spPr>
        <p:txBody>
          <a:bodyPr/>
          <a:lstStyle/>
          <a:p>
            <a:pPr algn="l"/>
            <a:r>
              <a:rPr lang="nl-NL" altLang="nl-NL" b="1"/>
              <a:t>Middel</a:t>
            </a:r>
          </a:p>
        </p:txBody>
      </p:sp>
      <p:sp>
        <p:nvSpPr>
          <p:cNvPr id="3" name="Tijdelijke aanduiding voor inhoud 2">
            <a:extLst>
              <a:ext uri="{FF2B5EF4-FFF2-40B4-BE49-F238E27FC236}">
                <a16:creationId xmlns:a16="http://schemas.microsoft.com/office/drawing/2014/main" id="{D92115CF-7C24-4F27-ABA4-E9055951C328}"/>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door…te, door middel van, </a:t>
            </a:r>
          </a:p>
          <a:p>
            <a:pPr marL="0" indent="0" eaLnBrk="1" hangingPunct="1">
              <a:spcBef>
                <a:spcPct val="0"/>
              </a:spcBef>
              <a:buFontTx/>
              <a:buNone/>
              <a:defRPr/>
            </a:pPr>
            <a:r>
              <a:rPr lang="nl-NL" sz="3200" b="1" kern="1200" dirty="0">
                <a:solidFill>
                  <a:srgbClr val="800080"/>
                </a:solidFill>
                <a:cs typeface="Times New Roman" pitchFamily="18" charset="0"/>
              </a:rPr>
              <a:t>met behulp van, daarmee, met, </a:t>
            </a:r>
          </a:p>
          <a:p>
            <a:pPr marL="0" indent="0" eaLnBrk="1" hangingPunct="1">
              <a:spcBef>
                <a:spcPct val="0"/>
              </a:spcBef>
              <a:buFontTx/>
              <a:buNone/>
              <a:defRPr/>
            </a:pPr>
            <a:r>
              <a:rPr lang="nl-NL" sz="3200" b="1" kern="1200" dirty="0">
                <a:solidFill>
                  <a:srgbClr val="800080"/>
                </a:solidFill>
                <a:cs typeface="Times New Roman" pitchFamily="18" charset="0"/>
              </a:rPr>
              <a:t>op die/deze manier, zo</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cs typeface="Times New Roman" pitchFamily="18" charset="0"/>
              </a:rPr>
              <a:t>Door</a:t>
            </a:r>
            <a:r>
              <a:rPr lang="nl-NL" sz="3200" b="1" kern="1200" dirty="0">
                <a:solidFill>
                  <a:srgbClr val="800080"/>
                </a:solidFill>
                <a:cs typeface="Times New Roman" pitchFamily="18" charset="0"/>
              </a:rPr>
              <a:t> vroeg naar bed </a:t>
            </a:r>
            <a:r>
              <a:rPr lang="nl-NL" sz="3200" b="1" kern="1200" dirty="0">
                <a:cs typeface="Times New Roman" pitchFamily="18" charset="0"/>
              </a:rPr>
              <a:t>te</a:t>
            </a:r>
            <a:r>
              <a:rPr lang="nl-NL" sz="3200" b="1" kern="1200" dirty="0">
                <a:solidFill>
                  <a:srgbClr val="800080"/>
                </a:solidFill>
                <a:cs typeface="Times New Roman" pitchFamily="18" charset="0"/>
              </a:rPr>
              <a:t> gaan waren we de volgende dag fit op school.</a:t>
            </a:r>
            <a:endParaRPr lang="nl-NL" sz="3200" b="1" kern="1200" dirty="0">
              <a:solidFill>
                <a:srgbClr val="800080"/>
              </a:solidFill>
              <a:cs typeface="Arial" charset="0"/>
            </a:endParaRPr>
          </a:p>
        </p:txBody>
      </p:sp>
      <p:pic>
        <p:nvPicPr>
          <p:cNvPr id="89092" name="Afbeelding 3">
            <a:hlinkClick r:id="rId3" action="ppaction://hlinksldjump"/>
            <a:extLst>
              <a:ext uri="{FF2B5EF4-FFF2-40B4-BE49-F238E27FC236}">
                <a16:creationId xmlns:a16="http://schemas.microsoft.com/office/drawing/2014/main" id="{E7F5B253-DD67-453F-A0EA-2258153514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57163"/>
            <a:ext cx="331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Afbeelding 1">
            <a:hlinkClick r:id="rId5" action="ppaction://hlinksldjump"/>
            <a:extLst>
              <a:ext uri="{FF2B5EF4-FFF2-40B4-BE49-F238E27FC236}">
                <a16:creationId xmlns:a16="http://schemas.microsoft.com/office/drawing/2014/main" id="{39720CA5-919A-4B24-AED7-2C58413260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6463" y="5089525"/>
            <a:ext cx="143033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a:extLst>
              <a:ext uri="{FF2B5EF4-FFF2-40B4-BE49-F238E27FC236}">
                <a16:creationId xmlns:a16="http://schemas.microsoft.com/office/drawing/2014/main" id="{E349A337-5046-4661-BF20-8D754AF9D463}"/>
              </a:ext>
            </a:extLst>
          </p:cNvPr>
          <p:cNvSpPr>
            <a:spLocks noGrp="1" noChangeArrowheads="1"/>
          </p:cNvSpPr>
          <p:nvPr>
            <p:ph type="title"/>
          </p:nvPr>
        </p:nvSpPr>
        <p:spPr>
          <a:xfrm>
            <a:off x="457200" y="158750"/>
            <a:ext cx="2530475" cy="633413"/>
          </a:xfrm>
        </p:spPr>
        <p:txBody>
          <a:bodyPr/>
          <a:lstStyle/>
          <a:p>
            <a:pPr algn="l"/>
            <a:r>
              <a:rPr lang="nl-NL" altLang="nl-NL" b="1"/>
              <a:t>Voorwaarde</a:t>
            </a:r>
          </a:p>
        </p:txBody>
      </p:sp>
      <p:sp>
        <p:nvSpPr>
          <p:cNvPr id="3" name="Tijdelijke aanduiding voor inhoud 2">
            <a:extLst>
              <a:ext uri="{FF2B5EF4-FFF2-40B4-BE49-F238E27FC236}">
                <a16:creationId xmlns:a16="http://schemas.microsoft.com/office/drawing/2014/main" id="{1642802B-8AE3-4881-A27D-B10BE54F5EFC}"/>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als, indien, wanneer, </a:t>
            </a:r>
          </a:p>
          <a:p>
            <a:pPr marL="0" indent="0" eaLnBrk="1" hangingPunct="1">
              <a:spcBef>
                <a:spcPct val="0"/>
              </a:spcBef>
              <a:buFontTx/>
              <a:buNone/>
              <a:defRPr/>
            </a:pPr>
            <a:r>
              <a:rPr lang="nl-NL" sz="3200" b="1" kern="1200" dirty="0">
                <a:solidFill>
                  <a:srgbClr val="800080"/>
                </a:solidFill>
                <a:cs typeface="Times New Roman" pitchFamily="18" charset="0"/>
              </a:rPr>
              <a:t>onder voorwaarde dat, </a:t>
            </a:r>
          </a:p>
          <a:p>
            <a:pPr marL="0" indent="0" eaLnBrk="1" hangingPunct="1">
              <a:spcBef>
                <a:spcPct val="0"/>
              </a:spcBef>
              <a:buFontTx/>
              <a:buNone/>
              <a:defRPr/>
            </a:pPr>
            <a:r>
              <a:rPr lang="nl-NL" sz="3200" b="1" kern="1200" dirty="0">
                <a:solidFill>
                  <a:srgbClr val="800080"/>
                </a:solidFill>
                <a:cs typeface="Times New Roman" pitchFamily="18" charset="0"/>
              </a:rPr>
              <a:t>mits, tenzij</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cs typeface="Times New Roman" pitchFamily="18" charset="0"/>
              </a:rPr>
              <a:t>Als</a:t>
            </a:r>
            <a:r>
              <a:rPr lang="nl-NL" sz="3200" b="1" kern="1200" dirty="0">
                <a:solidFill>
                  <a:srgbClr val="800080"/>
                </a:solidFill>
                <a:cs typeface="Times New Roman" pitchFamily="18" charset="0"/>
              </a:rPr>
              <a:t> we vlot doorwerken </a:t>
            </a:r>
            <a:r>
              <a:rPr lang="nl-NL" sz="3200" b="1" kern="1200" dirty="0">
                <a:cs typeface="Times New Roman" pitchFamily="18" charset="0"/>
              </a:rPr>
              <a:t>dan</a:t>
            </a:r>
            <a:r>
              <a:rPr lang="nl-NL" sz="3200" b="1" kern="1200" dirty="0">
                <a:solidFill>
                  <a:srgbClr val="800080"/>
                </a:solidFill>
                <a:cs typeface="Times New Roman" pitchFamily="18" charset="0"/>
              </a:rPr>
              <a:t> hebben we extra tijd om te kijken naar het Jeugdjournaal.</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endParaRPr lang="nl-NL" sz="3200" b="1" kern="1200" dirty="0">
              <a:solidFill>
                <a:srgbClr val="800080"/>
              </a:solidFill>
              <a:cs typeface="Arial" charset="0"/>
            </a:endParaRPr>
          </a:p>
          <a:p>
            <a:pPr>
              <a:defRPr/>
            </a:pPr>
            <a:endParaRPr lang="nl-NL" dirty="0"/>
          </a:p>
        </p:txBody>
      </p:sp>
      <p:pic>
        <p:nvPicPr>
          <p:cNvPr id="91140" name="Afbeelding 3">
            <a:hlinkClick r:id="rId3" action="ppaction://hlinksldjump"/>
            <a:extLst>
              <a:ext uri="{FF2B5EF4-FFF2-40B4-BE49-F238E27FC236}">
                <a16:creationId xmlns:a16="http://schemas.microsoft.com/office/drawing/2014/main" id="{F7FABEF8-E1FD-44E9-8234-3CD164314D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8750"/>
            <a:ext cx="330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Afbeelding 1">
            <a:hlinkClick r:id="rId5" action="ppaction://hlinksldjump"/>
            <a:extLst>
              <a:ext uri="{FF2B5EF4-FFF2-40B4-BE49-F238E27FC236}">
                <a16:creationId xmlns:a16="http://schemas.microsoft.com/office/drawing/2014/main" id="{38CE1A21-AC7D-4C14-8406-48330224E8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5229225"/>
            <a:ext cx="13573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a:extLst>
              <a:ext uri="{FF2B5EF4-FFF2-40B4-BE49-F238E27FC236}">
                <a16:creationId xmlns:a16="http://schemas.microsoft.com/office/drawing/2014/main" id="{86FFA6A2-5397-47D4-9B8F-B177256BE986}"/>
              </a:ext>
            </a:extLst>
          </p:cNvPr>
          <p:cNvSpPr>
            <a:spLocks noGrp="1" noChangeArrowheads="1"/>
          </p:cNvSpPr>
          <p:nvPr>
            <p:ph type="title"/>
          </p:nvPr>
        </p:nvSpPr>
        <p:spPr>
          <a:xfrm>
            <a:off x="323850" y="333375"/>
            <a:ext cx="3249613" cy="436563"/>
          </a:xfrm>
        </p:spPr>
        <p:txBody>
          <a:bodyPr/>
          <a:lstStyle/>
          <a:p>
            <a:pPr algn="l"/>
            <a:r>
              <a:rPr lang="nl-NL" altLang="nl-NL" b="1"/>
              <a:t>Voorbeeld</a:t>
            </a:r>
          </a:p>
        </p:txBody>
      </p:sp>
      <p:sp>
        <p:nvSpPr>
          <p:cNvPr id="3" name="Tijdelijke aanduiding voor inhoud 2">
            <a:extLst>
              <a:ext uri="{FF2B5EF4-FFF2-40B4-BE49-F238E27FC236}">
                <a16:creationId xmlns:a16="http://schemas.microsoft.com/office/drawing/2014/main" id="{6E03C39E-6518-40B7-81A5-3FF30B7948C8}"/>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bijvoorbeeld, een voorbeeld hiervan is, </a:t>
            </a:r>
          </a:p>
          <a:p>
            <a:pPr marL="0" indent="0" eaLnBrk="1" hangingPunct="1">
              <a:spcBef>
                <a:spcPct val="0"/>
              </a:spcBef>
              <a:buFontTx/>
              <a:buNone/>
              <a:defRPr/>
            </a:pPr>
            <a:r>
              <a:rPr lang="nl-NL" sz="3200" b="1" kern="1200" dirty="0">
                <a:solidFill>
                  <a:srgbClr val="800080"/>
                </a:solidFill>
                <a:cs typeface="Times New Roman" pitchFamily="18" charset="0"/>
              </a:rPr>
              <a:t>zoals</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solidFill>
                  <a:srgbClr val="800080"/>
                </a:solidFill>
                <a:cs typeface="Times New Roman" pitchFamily="18" charset="0"/>
              </a:rPr>
              <a:t>Zij houdt van sporten </a:t>
            </a:r>
            <a:r>
              <a:rPr lang="nl-NL" sz="3200" b="1" kern="1200" dirty="0">
                <a:cs typeface="Times New Roman" pitchFamily="18" charset="0"/>
              </a:rPr>
              <a:t>zoals</a:t>
            </a:r>
            <a:r>
              <a:rPr lang="nl-NL" sz="3200" b="1" kern="1200" dirty="0">
                <a:solidFill>
                  <a:srgbClr val="800080"/>
                </a:solidFill>
                <a:cs typeface="Times New Roman" pitchFamily="18" charset="0"/>
              </a:rPr>
              <a:t> voetbal en tafeltennis.</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endParaRPr lang="nl-NL" sz="3200" b="1" kern="1200" dirty="0">
              <a:solidFill>
                <a:srgbClr val="800080"/>
              </a:solidFill>
              <a:cs typeface="Arial" charset="0"/>
            </a:endParaRPr>
          </a:p>
          <a:p>
            <a:pPr>
              <a:defRPr/>
            </a:pPr>
            <a:endParaRPr lang="nl-NL" dirty="0"/>
          </a:p>
        </p:txBody>
      </p:sp>
      <p:pic>
        <p:nvPicPr>
          <p:cNvPr id="93188" name="Afbeelding 3">
            <a:hlinkClick r:id="rId3" action="ppaction://hlinksldjump"/>
            <a:extLst>
              <a:ext uri="{FF2B5EF4-FFF2-40B4-BE49-F238E27FC236}">
                <a16:creationId xmlns:a16="http://schemas.microsoft.com/office/drawing/2014/main" id="{8ABA0B9E-3F60-4542-8A03-313D64A21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85738"/>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Afbeelding 1">
            <a:hlinkClick r:id="rId5" action="ppaction://hlinksldjump"/>
            <a:extLst>
              <a:ext uri="{FF2B5EF4-FFF2-40B4-BE49-F238E27FC236}">
                <a16:creationId xmlns:a16="http://schemas.microsoft.com/office/drawing/2014/main" id="{E021AF84-97A8-4EA1-867D-F14F08E810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9488" y="5235575"/>
            <a:ext cx="13573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el 1">
            <a:extLst>
              <a:ext uri="{FF2B5EF4-FFF2-40B4-BE49-F238E27FC236}">
                <a16:creationId xmlns:a16="http://schemas.microsoft.com/office/drawing/2014/main" id="{0687E276-518B-4560-9C25-471EA5F07AE9}"/>
              </a:ext>
            </a:extLst>
          </p:cNvPr>
          <p:cNvSpPr>
            <a:spLocks noGrp="1" noChangeArrowheads="1"/>
          </p:cNvSpPr>
          <p:nvPr>
            <p:ph type="title"/>
          </p:nvPr>
        </p:nvSpPr>
        <p:spPr>
          <a:xfrm>
            <a:off x="323850" y="260350"/>
            <a:ext cx="4103688" cy="436563"/>
          </a:xfrm>
        </p:spPr>
        <p:txBody>
          <a:bodyPr/>
          <a:lstStyle/>
          <a:p>
            <a:pPr algn="l"/>
            <a:r>
              <a:rPr lang="nl-NL" altLang="nl-NL" b="1"/>
              <a:t>Overeenkomst</a:t>
            </a:r>
          </a:p>
        </p:txBody>
      </p:sp>
      <p:sp>
        <p:nvSpPr>
          <p:cNvPr id="3" name="Tijdelijke aanduiding voor inhoud 2">
            <a:extLst>
              <a:ext uri="{FF2B5EF4-FFF2-40B4-BE49-F238E27FC236}">
                <a16:creationId xmlns:a16="http://schemas.microsoft.com/office/drawing/2014/main" id="{BBCA19BC-20A7-4515-B24A-37493E8EEB79}"/>
              </a:ext>
            </a:extLst>
          </p:cNvPr>
          <p:cNvSpPr>
            <a:spLocks noGrp="1"/>
          </p:cNvSpPr>
          <p:nvPr>
            <p:ph idx="1"/>
          </p:nvPr>
        </p:nvSpPr>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hetzelfde als, overeenkomst, gelijk, </a:t>
            </a:r>
          </a:p>
          <a:p>
            <a:pPr marL="0" indent="0" eaLnBrk="1" hangingPunct="1">
              <a:spcBef>
                <a:spcPct val="0"/>
              </a:spcBef>
              <a:buFontTx/>
              <a:buNone/>
              <a:defRPr/>
            </a:pPr>
            <a:r>
              <a:rPr lang="nl-NL" sz="3200" b="1" kern="1200" dirty="0">
                <a:solidFill>
                  <a:srgbClr val="800080"/>
                </a:solidFill>
                <a:cs typeface="Times New Roman" pitchFamily="18" charset="0"/>
              </a:rPr>
              <a:t>net (zo)als, evenals, ook</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eaLnBrk="1" hangingPunct="1">
              <a:spcBef>
                <a:spcPct val="0"/>
              </a:spcBef>
              <a:buFontTx/>
              <a:buNone/>
              <a:defRPr/>
            </a:pPr>
            <a:r>
              <a:rPr lang="nl-NL" sz="3200" b="1" kern="1200" dirty="0">
                <a:solidFill>
                  <a:srgbClr val="800080"/>
                </a:solidFill>
                <a:cs typeface="Times New Roman" pitchFamily="18" charset="0"/>
              </a:rPr>
              <a:t>Hij is ziek, </a:t>
            </a:r>
            <a:r>
              <a:rPr lang="nl-NL" sz="3200" b="1" kern="1200" dirty="0">
                <a:cs typeface="Times New Roman" pitchFamily="18" charset="0"/>
              </a:rPr>
              <a:t>net als </a:t>
            </a:r>
            <a:r>
              <a:rPr lang="nl-NL" sz="3200" b="1" kern="1200" dirty="0">
                <a:solidFill>
                  <a:srgbClr val="800080"/>
                </a:solidFill>
                <a:cs typeface="Times New Roman" pitchFamily="18" charset="0"/>
              </a:rPr>
              <a:t>zijn vriend.</a:t>
            </a:r>
            <a:endParaRPr lang="nl-NL" sz="3200" b="1" kern="1200" dirty="0">
              <a:solidFill>
                <a:srgbClr val="800080"/>
              </a:solidFill>
              <a:cs typeface="Arial" charset="0"/>
            </a:endParaRPr>
          </a:p>
          <a:p>
            <a:pPr>
              <a:defRPr/>
            </a:pPr>
            <a:endParaRPr lang="nl-NL" dirty="0"/>
          </a:p>
        </p:txBody>
      </p:sp>
      <p:pic>
        <p:nvPicPr>
          <p:cNvPr id="95236" name="Afbeelding 3">
            <a:hlinkClick r:id="rId3" action="ppaction://hlinksldjump"/>
            <a:extLst>
              <a:ext uri="{FF2B5EF4-FFF2-40B4-BE49-F238E27FC236}">
                <a16:creationId xmlns:a16="http://schemas.microsoft.com/office/drawing/2014/main" id="{F8E44366-E96D-48AB-BE53-6318959822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2713"/>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Afbeelding 1">
            <a:hlinkClick r:id="rId5" action="ppaction://hlinksldjump"/>
            <a:extLst>
              <a:ext uri="{FF2B5EF4-FFF2-40B4-BE49-F238E27FC236}">
                <a16:creationId xmlns:a16="http://schemas.microsoft.com/office/drawing/2014/main" id="{C1D703B2-3310-4052-AC09-5CD2571FA7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5097463"/>
            <a:ext cx="14287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a:extLst>
              <a:ext uri="{FF2B5EF4-FFF2-40B4-BE49-F238E27FC236}">
                <a16:creationId xmlns:a16="http://schemas.microsoft.com/office/drawing/2014/main" id="{BA45D6E1-3F10-49FF-8283-69F8C2D53456}"/>
              </a:ext>
            </a:extLst>
          </p:cNvPr>
          <p:cNvSpPr>
            <a:spLocks noGrp="1" noChangeArrowheads="1"/>
          </p:cNvSpPr>
          <p:nvPr>
            <p:ph type="title"/>
          </p:nvPr>
        </p:nvSpPr>
        <p:spPr>
          <a:xfrm>
            <a:off x="457200" y="274638"/>
            <a:ext cx="3538538" cy="561975"/>
          </a:xfrm>
        </p:spPr>
        <p:txBody>
          <a:bodyPr/>
          <a:lstStyle/>
          <a:p>
            <a:pPr algn="l"/>
            <a:r>
              <a:rPr lang="nl-NL" altLang="nl-NL" b="1"/>
              <a:t>Tegenstelling</a:t>
            </a:r>
          </a:p>
        </p:txBody>
      </p:sp>
      <p:sp>
        <p:nvSpPr>
          <p:cNvPr id="3" name="Tijdelijke aanduiding voor inhoud 2">
            <a:extLst>
              <a:ext uri="{FF2B5EF4-FFF2-40B4-BE49-F238E27FC236}">
                <a16:creationId xmlns:a16="http://schemas.microsoft.com/office/drawing/2014/main" id="{2E64CC91-C6F4-4458-9C97-8718AD5E306F}"/>
              </a:ext>
            </a:extLst>
          </p:cNvPr>
          <p:cNvSpPr>
            <a:spLocks noGrp="1"/>
          </p:cNvSpPr>
          <p:nvPr>
            <p:ph idx="1"/>
          </p:nvPr>
        </p:nvSpPr>
        <p:spPr>
          <a:xfrm>
            <a:off x="457200" y="1630363"/>
            <a:ext cx="8229600" cy="4525962"/>
          </a:xfrm>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maar, echter, toch, niet, (des)ondanks, niettemin, hoewel, daarentegen, </a:t>
            </a:r>
          </a:p>
          <a:p>
            <a:pPr marL="0" indent="0" eaLnBrk="1" hangingPunct="1">
              <a:spcBef>
                <a:spcPct val="0"/>
              </a:spcBef>
              <a:buFontTx/>
              <a:buNone/>
              <a:defRPr/>
            </a:pPr>
            <a:r>
              <a:rPr lang="nl-NL" sz="3200" b="1" kern="1200" dirty="0">
                <a:solidFill>
                  <a:srgbClr val="800080"/>
                </a:solidFill>
                <a:cs typeface="Times New Roman" pitchFamily="18" charset="0"/>
              </a:rPr>
              <a:t>in tegenstelling tot, integendeel, </a:t>
            </a:r>
          </a:p>
          <a:p>
            <a:pPr marL="0" indent="0" eaLnBrk="1" hangingPunct="1">
              <a:spcBef>
                <a:spcPct val="0"/>
              </a:spcBef>
              <a:buFontTx/>
              <a:buNone/>
              <a:defRPr/>
            </a:pPr>
            <a:r>
              <a:rPr lang="nl-NL" sz="3200" b="1" kern="1200" dirty="0">
                <a:solidFill>
                  <a:srgbClr val="800080"/>
                </a:solidFill>
                <a:cs typeface="Times New Roman" pitchFamily="18" charset="0"/>
              </a:rPr>
              <a:t>het tegenovergestelde, daartegenover</a:t>
            </a:r>
            <a:endParaRPr lang="nl-NL" sz="3200" b="1" kern="1200" dirty="0">
              <a:solidFill>
                <a:srgbClr val="800080"/>
              </a:solidFill>
              <a:cs typeface="Arial" charset="0"/>
            </a:endParaRPr>
          </a:p>
          <a:p>
            <a:pPr>
              <a:defRPr/>
            </a:pPr>
            <a:endParaRPr lang="nl-NL" sz="3200" b="1" kern="1200" dirty="0">
              <a:solidFill>
                <a:srgbClr val="800080"/>
              </a:solidFill>
              <a:cs typeface="Arial" charset="0"/>
            </a:endParaRPr>
          </a:p>
          <a:p>
            <a:pPr marL="0" indent="0">
              <a:buFontTx/>
              <a:buNone/>
              <a:defRPr/>
            </a:pPr>
            <a:r>
              <a:rPr lang="nl-NL" sz="3200" b="1" kern="1200" dirty="0">
                <a:cs typeface="Arial" charset="0"/>
              </a:rPr>
              <a:t>Hoewel</a:t>
            </a:r>
            <a:r>
              <a:rPr lang="nl-NL" sz="3200" b="1" kern="1200" dirty="0">
                <a:solidFill>
                  <a:srgbClr val="800080"/>
                </a:solidFill>
                <a:cs typeface="Arial" charset="0"/>
              </a:rPr>
              <a:t> we er veel zin in hadden </a:t>
            </a:r>
          </a:p>
          <a:p>
            <a:pPr marL="0" indent="0">
              <a:buFontTx/>
              <a:buNone/>
              <a:defRPr/>
            </a:pPr>
            <a:r>
              <a:rPr lang="nl-NL" sz="3200" b="1" kern="1200" dirty="0">
                <a:solidFill>
                  <a:srgbClr val="800080"/>
                </a:solidFill>
                <a:cs typeface="Arial" charset="0"/>
              </a:rPr>
              <a:t>besloten we </a:t>
            </a:r>
            <a:r>
              <a:rPr lang="nl-NL" sz="3200" b="1" kern="1200" dirty="0">
                <a:cs typeface="Arial" charset="0"/>
              </a:rPr>
              <a:t>toch </a:t>
            </a:r>
            <a:r>
              <a:rPr lang="nl-NL" sz="3200" b="1" kern="1200" dirty="0">
                <a:solidFill>
                  <a:srgbClr val="800080"/>
                </a:solidFill>
                <a:cs typeface="Arial" charset="0"/>
              </a:rPr>
              <a:t>niet te gaan voetballen.</a:t>
            </a:r>
            <a:endParaRPr lang="nl-NL" dirty="0"/>
          </a:p>
        </p:txBody>
      </p:sp>
      <p:pic>
        <p:nvPicPr>
          <p:cNvPr id="97284" name="Afbeelding 3">
            <a:hlinkClick r:id="rId3" action="ppaction://hlinksldjump"/>
            <a:extLst>
              <a:ext uri="{FF2B5EF4-FFF2-40B4-BE49-F238E27FC236}">
                <a16:creationId xmlns:a16="http://schemas.microsoft.com/office/drawing/2014/main" id="{BAA54D9C-8449-4A14-9AC0-C5CD618488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8025" y="130175"/>
            <a:ext cx="33115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Afbeelding 1">
            <a:hlinkClick r:id="rId5" action="ppaction://hlinksldjump"/>
            <a:extLst>
              <a:ext uri="{FF2B5EF4-FFF2-40B4-BE49-F238E27FC236}">
                <a16:creationId xmlns:a16="http://schemas.microsoft.com/office/drawing/2014/main" id="{6E3D6C80-B779-4F8B-8AE3-B6121087A7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5373688"/>
            <a:ext cx="12890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fbeelding 2">
            <a:extLst>
              <a:ext uri="{FF2B5EF4-FFF2-40B4-BE49-F238E27FC236}">
                <a16:creationId xmlns:a16="http://schemas.microsoft.com/office/drawing/2014/main" id="{FDB7A799-0BB1-46DB-AC66-6380753C0292}"/>
              </a:ext>
            </a:extLst>
          </p:cNvPr>
          <p:cNvSpPr>
            <a:spLocks noChangeAspect="1"/>
          </p:cNvSpPr>
          <p:nvPr/>
        </p:nvSpPr>
        <p:spPr bwMode="auto">
          <a:xfrm>
            <a:off x="2808288" y="1506538"/>
            <a:ext cx="33845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pic>
        <p:nvPicPr>
          <p:cNvPr id="62467" name="Afbeelding 1">
            <a:hlinkClick r:id="rId3" action="ppaction://hlinksldjump"/>
            <a:extLst>
              <a:ext uri="{FF2B5EF4-FFF2-40B4-BE49-F238E27FC236}">
                <a16:creationId xmlns:a16="http://schemas.microsoft.com/office/drawing/2014/main" id="{1C25B4E8-1DA1-4341-968F-A6B9B0B948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6213"/>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6">
            <a:hlinkClick r:id="rId5" action="ppaction://hlinksldjump"/>
            <a:extLst>
              <a:ext uri="{FF2B5EF4-FFF2-40B4-BE49-F238E27FC236}">
                <a16:creationId xmlns:a16="http://schemas.microsoft.com/office/drawing/2014/main" id="{CFFCC3EB-A6E8-4BC5-AB85-3B74EC30E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0213" y="2206625"/>
            <a:ext cx="3060700" cy="334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9" name="Tekstvak 5">
            <a:extLst>
              <a:ext uri="{FF2B5EF4-FFF2-40B4-BE49-F238E27FC236}">
                <a16:creationId xmlns:a16="http://schemas.microsoft.com/office/drawing/2014/main" id="{549D519D-E921-4D4C-BA68-2EEDE5B9A82F}"/>
              </a:ext>
            </a:extLst>
          </p:cNvPr>
          <p:cNvSpPr txBox="1">
            <a:spLocks noChangeArrowheads="1"/>
          </p:cNvSpPr>
          <p:nvPr/>
        </p:nvSpPr>
        <p:spPr bwMode="auto">
          <a:xfrm>
            <a:off x="3203575" y="5565775"/>
            <a:ext cx="294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2800">
                <a:solidFill>
                  <a:srgbClr val="800080"/>
                </a:solidFill>
              </a:rPr>
              <a:t>Signaalwoorden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kstvak 1">
            <a:extLst>
              <a:ext uri="{FF2B5EF4-FFF2-40B4-BE49-F238E27FC236}">
                <a16:creationId xmlns:a16="http://schemas.microsoft.com/office/drawing/2014/main" id="{EDD2E260-1738-4A27-9FA4-DFB636AB41E7}"/>
              </a:ext>
            </a:extLst>
          </p:cNvPr>
          <p:cNvSpPr txBox="1">
            <a:spLocks noChangeArrowheads="1"/>
          </p:cNvSpPr>
          <p:nvPr/>
        </p:nvSpPr>
        <p:spPr bwMode="auto">
          <a:xfrm>
            <a:off x="468313" y="41275"/>
            <a:ext cx="5327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2400"/>
              <a:t>Instructie leesaanpak in groepjes</a:t>
            </a:r>
          </a:p>
          <a:p>
            <a:pPr eaLnBrk="1" hangingPunct="1">
              <a:spcBef>
                <a:spcPct val="0"/>
              </a:spcBef>
              <a:buFontTx/>
              <a:buNone/>
            </a:pPr>
            <a:r>
              <a:rPr lang="nl-NL" altLang="nl-NL" sz="2400"/>
              <a:t>Signaalwoorden</a:t>
            </a:r>
          </a:p>
        </p:txBody>
      </p:sp>
      <p:sp>
        <p:nvSpPr>
          <p:cNvPr id="39939" name="Tekstvak 2">
            <a:extLst>
              <a:ext uri="{FF2B5EF4-FFF2-40B4-BE49-F238E27FC236}">
                <a16:creationId xmlns:a16="http://schemas.microsoft.com/office/drawing/2014/main" id="{126854BF-607E-4D8F-A258-EAF998D2BD71}"/>
              </a:ext>
            </a:extLst>
          </p:cNvPr>
          <p:cNvSpPr txBox="1">
            <a:spLocks noChangeArrowheads="1"/>
          </p:cNvSpPr>
          <p:nvPr/>
        </p:nvSpPr>
        <p:spPr bwMode="auto">
          <a:xfrm>
            <a:off x="468313" y="1535113"/>
            <a:ext cx="846137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eaLnBrk="1" hangingPunct="1">
              <a:spcBef>
                <a:spcPct val="0"/>
              </a:spcBef>
              <a:buFontTx/>
              <a:buChar char="-"/>
              <a:defRPr/>
            </a:pPr>
            <a:r>
              <a:rPr lang="nl-NL" altLang="nl-NL" sz="1900" dirty="0"/>
              <a:t>Eén leerling leest één stukje tekst.</a:t>
            </a:r>
          </a:p>
          <a:p>
            <a:pPr lvl="1" eaLnBrk="1" hangingPunct="1">
              <a:spcBef>
                <a:spcPct val="0"/>
              </a:spcBef>
              <a:buFontTx/>
              <a:buChar char="-"/>
              <a:defRPr/>
            </a:pPr>
            <a:r>
              <a:rPr lang="nl-NL" altLang="nl-NL" sz="1900" dirty="0"/>
              <a:t>De anderen zoeken twee signaalwoorden in het stukje en omcirkelen die.</a:t>
            </a:r>
          </a:p>
          <a:p>
            <a:pPr lvl="1" eaLnBrk="1" hangingPunct="1">
              <a:spcBef>
                <a:spcPct val="0"/>
              </a:spcBef>
              <a:buFontTx/>
              <a:buChar char="-"/>
              <a:defRPr/>
            </a:pPr>
            <a:r>
              <a:rPr lang="nl-NL" altLang="nl-NL" sz="1900" dirty="0"/>
              <a:t>Aan het einde van het stukje overleggen we welke signaalwoorden we hebben gevonden.</a:t>
            </a:r>
          </a:p>
          <a:p>
            <a:pPr lvl="1" eaLnBrk="1" hangingPunct="1">
              <a:spcBef>
                <a:spcPct val="0"/>
              </a:spcBef>
              <a:buFontTx/>
              <a:buChar char="-"/>
              <a:defRPr/>
            </a:pPr>
            <a:r>
              <a:rPr lang="nl-NL" altLang="nl-NL" sz="1900" u="sng" dirty="0"/>
              <a:t>We omcirkelen allemaal de gevonden signaalwoorden en onderstrepen de tekstdelen die worden verbonden door het signaalwoord.</a:t>
            </a:r>
          </a:p>
          <a:p>
            <a:pPr lvl="1" eaLnBrk="1" hangingPunct="1">
              <a:spcBef>
                <a:spcPct val="0"/>
              </a:spcBef>
              <a:buFontTx/>
              <a:buChar char="-"/>
              <a:defRPr/>
            </a:pPr>
            <a:r>
              <a:rPr lang="nl-NL" altLang="nl-NL" sz="1900" u="sng" dirty="0"/>
              <a:t>In de kantlijn schrijven we op wat voor soort verband het is</a:t>
            </a:r>
            <a:r>
              <a:rPr lang="nl-NL" altLang="nl-NL" sz="1900" dirty="0"/>
              <a:t>.</a:t>
            </a:r>
          </a:p>
          <a:p>
            <a:pPr lvl="1" eaLnBrk="1" hangingPunct="1">
              <a:spcBef>
                <a:spcPct val="0"/>
              </a:spcBef>
              <a:buFontTx/>
              <a:buChar char="-"/>
              <a:defRPr/>
            </a:pPr>
            <a:r>
              <a:rPr lang="nl-NL" altLang="nl-NL" sz="1900" dirty="0"/>
              <a:t>Ben je klaar met het stukje? Controleer of jullie snappen waar het stukje over ging. </a:t>
            </a:r>
            <a:r>
              <a:rPr lang="nl-NL" altLang="nl-NL" sz="1900" kern="0" dirty="0">
                <a:solidFill>
                  <a:srgbClr val="000000"/>
                </a:solidFill>
                <a:latin typeface="Arial"/>
                <a:ea typeface="+mn-ea"/>
                <a:cs typeface="+mn-cs"/>
              </a:rPr>
              <a:t>Hebben we een antwoord op de sleutelvraag? </a:t>
            </a:r>
            <a:r>
              <a:rPr lang="nl-NL" altLang="nl-NL" sz="1900" dirty="0"/>
              <a:t>Zo niet, dan herlezen we het stukje. (De leerkracht stelt hulpvragen.)</a:t>
            </a:r>
          </a:p>
          <a:p>
            <a:pPr lvl="1" eaLnBrk="1" hangingPunct="1">
              <a:spcBef>
                <a:spcPct val="0"/>
              </a:spcBef>
              <a:buFontTx/>
              <a:buChar char="-"/>
              <a:defRPr/>
            </a:pPr>
            <a:r>
              <a:rPr lang="nl-NL" altLang="nl-NL" sz="1900" dirty="0"/>
              <a:t>Wissel van beurt.</a:t>
            </a:r>
          </a:p>
          <a:p>
            <a:pPr lvl="1" eaLnBrk="1" hangingPunct="1">
              <a:spcBef>
                <a:spcPct val="0"/>
              </a:spcBef>
              <a:buFontTx/>
              <a:buChar char="-"/>
              <a:defRPr/>
            </a:pPr>
            <a:r>
              <a:rPr lang="nl-NL" altLang="nl-NL" sz="1900" dirty="0"/>
              <a:t>Heb je alle stukjes gelezen? Bedenk dan of je de hele tekst hebt begrepen. Wat was het leesdoel? Kunnen we nu vertellen wat daar gevraagd wordt?</a:t>
            </a:r>
            <a:endParaRPr lang="nl-NL" altLang="nl-NL" sz="1900" kern="0" dirty="0">
              <a:solidFill>
                <a:srgbClr val="000000"/>
              </a:solidFill>
              <a:latin typeface="Arial"/>
            </a:endParaRPr>
          </a:p>
          <a:p>
            <a:pPr lvl="1" eaLnBrk="1" hangingPunct="1">
              <a:spcBef>
                <a:spcPct val="0"/>
              </a:spcBef>
              <a:buFontTx/>
              <a:buChar char="-"/>
              <a:defRPr/>
            </a:pPr>
            <a:endParaRPr lang="nl-NL" altLang="nl-NL" sz="2000" kern="0" dirty="0">
              <a:solidFill>
                <a:srgbClr val="000000"/>
              </a:solidFill>
              <a:latin typeface="Arial"/>
            </a:endParaRPr>
          </a:p>
          <a:p>
            <a:pPr marL="457200" lvl="1" indent="0" eaLnBrk="1" hangingPunct="1">
              <a:spcBef>
                <a:spcPct val="0"/>
              </a:spcBef>
              <a:buFontTx/>
              <a:buNone/>
              <a:defRPr/>
            </a:pPr>
            <a:endParaRPr lang="nl-NL" altLang="nl-NL" sz="2000" dirty="0"/>
          </a:p>
          <a:p>
            <a:pPr eaLnBrk="1" hangingPunct="1">
              <a:spcBef>
                <a:spcPct val="0"/>
              </a:spcBef>
              <a:buFontTx/>
              <a:buChar char="-"/>
              <a:defRPr/>
            </a:pPr>
            <a:endParaRPr lang="nl-NL" altLang="nl-NL" sz="2000" dirty="0">
              <a:solidFill>
                <a:srgbClr val="7030A0"/>
              </a:solidFill>
            </a:endParaRPr>
          </a:p>
        </p:txBody>
      </p:sp>
      <p:sp>
        <p:nvSpPr>
          <p:cNvPr id="99332" name="Tekstvak 1">
            <a:extLst>
              <a:ext uri="{FF2B5EF4-FFF2-40B4-BE49-F238E27FC236}">
                <a16:creationId xmlns:a16="http://schemas.microsoft.com/office/drawing/2014/main" id="{96297D76-5C5F-47AC-BD11-84B3A4E02F83}"/>
              </a:ext>
            </a:extLst>
          </p:cNvPr>
          <p:cNvSpPr txBox="1">
            <a:spLocks noChangeArrowheads="1"/>
          </p:cNvSpPr>
          <p:nvPr/>
        </p:nvSpPr>
        <p:spPr bwMode="auto">
          <a:xfrm>
            <a:off x="715963" y="1535113"/>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a:t>
            </a:r>
          </a:p>
        </p:txBody>
      </p:sp>
      <p:sp>
        <p:nvSpPr>
          <p:cNvPr id="99333" name="Tekstvak 2">
            <a:extLst>
              <a:ext uri="{FF2B5EF4-FFF2-40B4-BE49-F238E27FC236}">
                <a16:creationId xmlns:a16="http://schemas.microsoft.com/office/drawing/2014/main" id="{8FA20CC9-274B-4410-93B7-D2A94A7723AF}"/>
              </a:ext>
            </a:extLst>
          </p:cNvPr>
          <p:cNvSpPr txBox="1">
            <a:spLocks noChangeArrowheads="1"/>
          </p:cNvSpPr>
          <p:nvPr/>
        </p:nvSpPr>
        <p:spPr bwMode="auto">
          <a:xfrm>
            <a:off x="635000" y="4197350"/>
            <a:ext cx="792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II</a:t>
            </a:r>
          </a:p>
        </p:txBody>
      </p:sp>
      <p:sp>
        <p:nvSpPr>
          <p:cNvPr id="99334" name="Tekstvak 3">
            <a:extLst>
              <a:ext uri="{FF2B5EF4-FFF2-40B4-BE49-F238E27FC236}">
                <a16:creationId xmlns:a16="http://schemas.microsoft.com/office/drawing/2014/main" id="{41ED1962-A537-48BD-B263-D60C8628B876}"/>
              </a:ext>
            </a:extLst>
          </p:cNvPr>
          <p:cNvSpPr txBox="1">
            <a:spLocks noChangeArrowheads="1"/>
          </p:cNvSpPr>
          <p:nvPr/>
        </p:nvSpPr>
        <p:spPr bwMode="auto">
          <a:xfrm>
            <a:off x="563563" y="534352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1800"/>
              <a:t>III</a:t>
            </a:r>
          </a:p>
        </p:txBody>
      </p:sp>
      <p:pic>
        <p:nvPicPr>
          <p:cNvPr id="99335" name="Afbeelding 1">
            <a:hlinkClick r:id="rId3" action="ppaction://hlinksldjump"/>
            <a:extLst>
              <a:ext uri="{FF2B5EF4-FFF2-40B4-BE49-F238E27FC236}">
                <a16:creationId xmlns:a16="http://schemas.microsoft.com/office/drawing/2014/main" id="{7D10A74E-FBC8-49A0-9782-A25D7186AC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188913"/>
            <a:ext cx="33115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5" presetClass="entr" presetSubtype="0" fill="hold"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Effect transition="in" filter="fade">
                                      <p:cBhvr>
                                        <p:cTn id="43" dur="2000"/>
                                        <p:tgtEl>
                                          <p:spTgt spid="39939">
                                            <p:txEl>
                                              <p:pRg st="6" end="6"/>
                                            </p:txEl>
                                          </p:spTgt>
                                        </p:tgtEl>
                                      </p:cBhvr>
                                    </p:animEffect>
                                    <p:anim calcmode="lin" valueType="num">
                                      <p:cBhvr>
                                        <p:cTn id="44" dur="2000" fill="hold"/>
                                        <p:tgtEl>
                                          <p:spTgt spid="39939">
                                            <p:txEl>
                                              <p:pRg st="6" end="6"/>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993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5" presetClass="entr" presetSubtype="0" fill="hold" nodeType="clickEffect">
                                  <p:stCondLst>
                                    <p:cond delay="0"/>
                                  </p:stCondLst>
                                  <p:childTnLst>
                                    <p:set>
                                      <p:cBhvr>
                                        <p:cTn id="49" dur="1" fill="hold">
                                          <p:stCondLst>
                                            <p:cond delay="0"/>
                                          </p:stCondLst>
                                        </p:cTn>
                                        <p:tgtEl>
                                          <p:spTgt spid="39939">
                                            <p:txEl>
                                              <p:pRg st="7" end="7"/>
                                            </p:txEl>
                                          </p:spTgt>
                                        </p:tgtEl>
                                        <p:attrNameLst>
                                          <p:attrName>style.visibility</p:attrName>
                                        </p:attrNameLst>
                                      </p:cBhvr>
                                      <p:to>
                                        <p:strVal val="visible"/>
                                      </p:to>
                                    </p:set>
                                    <p:animEffect transition="in" filter="fade">
                                      <p:cBhvr>
                                        <p:cTn id="50" dur="2000"/>
                                        <p:tgtEl>
                                          <p:spTgt spid="39939">
                                            <p:txEl>
                                              <p:pRg st="7" end="7"/>
                                            </p:txEl>
                                          </p:spTgt>
                                        </p:tgtEl>
                                      </p:cBhvr>
                                    </p:animEffect>
                                    <p:anim calcmode="lin" valueType="num">
                                      <p:cBhvr>
                                        <p:cTn id="51" dur="2000" fill="hold"/>
                                        <p:tgtEl>
                                          <p:spTgt spid="39939">
                                            <p:txEl>
                                              <p:pRg st="7" end="7"/>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993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26FEE08-2ABD-407E-90F8-7B23880958FC}"/>
              </a:ext>
            </a:extLst>
          </p:cNvPr>
          <p:cNvSpPr txBox="1">
            <a:spLocks noChangeArrowheads="1"/>
          </p:cNvSpPr>
          <p:nvPr/>
        </p:nvSpPr>
        <p:spPr bwMode="auto">
          <a:xfrm>
            <a:off x="250825" y="114300"/>
            <a:ext cx="5095875" cy="793750"/>
          </a:xfrm>
          <a:prstGeom prst="rect">
            <a:avLst/>
          </a:prstGeom>
          <a:noFill/>
          <a:ln w="9525">
            <a:noFill/>
            <a:miter lim="800000"/>
            <a:headEnd/>
            <a:tailEnd/>
          </a:ln>
        </p:spPr>
        <p:txBody>
          <a:bodyPr anchor="ctr"/>
          <a:lstStyle/>
          <a:p>
            <a:pPr eaLnBrk="1" hangingPunct="1">
              <a:defRPr/>
            </a:pPr>
            <a:r>
              <a:rPr lang="en-US" sz="2400" b="1" kern="0" dirty="0" err="1">
                <a:solidFill>
                  <a:srgbClr val="800080"/>
                </a:solidFill>
                <a:latin typeface="Arial"/>
              </a:rPr>
              <a:t>Wat</a:t>
            </a:r>
            <a:r>
              <a:rPr lang="en-US" sz="2400" b="1" kern="0" dirty="0">
                <a:solidFill>
                  <a:srgbClr val="800080"/>
                </a:solidFill>
                <a:latin typeface="Arial"/>
              </a:rPr>
              <a:t> is het </a:t>
            </a:r>
            <a:r>
              <a:rPr lang="en-US" sz="2400" b="1" kern="0" dirty="0" err="1">
                <a:solidFill>
                  <a:srgbClr val="800080"/>
                </a:solidFill>
                <a:latin typeface="Arial"/>
              </a:rPr>
              <a:t>verband</a:t>
            </a:r>
            <a:r>
              <a:rPr lang="en-US" sz="2400" b="1" kern="0" dirty="0">
                <a:solidFill>
                  <a:srgbClr val="800080"/>
                </a:solidFill>
                <a:latin typeface="Arial"/>
              </a:rPr>
              <a:t>?</a:t>
            </a:r>
            <a:endParaRPr lang="en-US" sz="2400" b="1" kern="0" dirty="0">
              <a:solidFill>
                <a:srgbClr val="800080"/>
              </a:solidFill>
              <a:latin typeface="Verdana" pitchFamily="34" charset="0"/>
            </a:endParaRPr>
          </a:p>
        </p:txBody>
      </p:sp>
      <p:sp>
        <p:nvSpPr>
          <p:cNvPr id="101379" name="Rectangle 3">
            <a:extLst>
              <a:ext uri="{FF2B5EF4-FFF2-40B4-BE49-F238E27FC236}">
                <a16:creationId xmlns:a16="http://schemas.microsoft.com/office/drawing/2014/main" id="{8EA001A3-C8A0-4794-A9D3-756F7EEA3495}"/>
              </a:ext>
            </a:extLst>
          </p:cNvPr>
          <p:cNvSpPr>
            <a:spLocks noChangeArrowheads="1"/>
          </p:cNvSpPr>
          <p:nvPr/>
        </p:nvSpPr>
        <p:spPr bwMode="auto">
          <a:xfrm>
            <a:off x="1042988" y="1628775"/>
            <a:ext cx="727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nl-NL" altLang="nl-NL" sz="2400" b="1">
                <a:solidFill>
                  <a:srgbClr val="800080"/>
                </a:solidFill>
                <a:latin typeface="Verdana" panose="020B0604030504040204" pitchFamily="34" charset="0"/>
              </a:rPr>
              <a:t>De buren zijn thuis. Het licht brandt.</a:t>
            </a:r>
          </a:p>
        </p:txBody>
      </p:sp>
      <p:sp>
        <p:nvSpPr>
          <p:cNvPr id="101380" name="Picture 4">
            <a:extLst>
              <a:ext uri="{FF2B5EF4-FFF2-40B4-BE49-F238E27FC236}">
                <a16:creationId xmlns:a16="http://schemas.microsoft.com/office/drawing/2014/main" id="{7EB157E6-8D9B-4585-A160-E155C786F032}"/>
              </a:ext>
            </a:extLst>
          </p:cNvPr>
          <p:cNvSpPr>
            <a:spLocks noChangeAspect="1" noChangeArrowheads="1"/>
          </p:cNvSpPr>
          <p:nvPr/>
        </p:nvSpPr>
        <p:spPr bwMode="auto">
          <a:xfrm>
            <a:off x="-107950" y="3292475"/>
            <a:ext cx="37195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nl-NL" altLang="nl-NL" sz="1800"/>
          </a:p>
        </p:txBody>
      </p:sp>
      <p:pic>
        <p:nvPicPr>
          <p:cNvPr id="101381" name="Afbeelding 1">
            <a:hlinkClick r:id="rId3" action="ppaction://hlinksldjump"/>
            <a:extLst>
              <a:ext uri="{FF2B5EF4-FFF2-40B4-BE49-F238E27FC236}">
                <a16:creationId xmlns:a16="http://schemas.microsoft.com/office/drawing/2014/main" id="{252085B0-3010-4EB5-8153-9DBEE3C274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77800"/>
            <a:ext cx="33115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4">
            <a:extLst>
              <a:ext uri="{FF2B5EF4-FFF2-40B4-BE49-F238E27FC236}">
                <a16:creationId xmlns:a16="http://schemas.microsoft.com/office/drawing/2014/main" id="{D60915E4-6C8F-42C0-8418-8B73E2C11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5468"/>
          <a:stretch>
            <a:fillRect/>
          </a:stretch>
        </p:blipFill>
        <p:spPr bwMode="auto">
          <a:xfrm>
            <a:off x="914400" y="2276475"/>
            <a:ext cx="37195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a:extLst>
              <a:ext uri="{FF2B5EF4-FFF2-40B4-BE49-F238E27FC236}">
                <a16:creationId xmlns:a16="http://schemas.microsoft.com/office/drawing/2014/main" id="{F30015DB-D306-4F63-8321-6AFD489D13DB}"/>
              </a:ext>
            </a:extLst>
          </p:cNvPr>
          <p:cNvSpPr>
            <a:spLocks noGrp="1" noChangeArrowheads="1"/>
          </p:cNvSpPr>
          <p:nvPr>
            <p:ph type="body" idx="4294967295"/>
          </p:nvPr>
        </p:nvSpPr>
        <p:spPr>
          <a:xfrm>
            <a:off x="1312863" y="1557338"/>
            <a:ext cx="7831137" cy="4248150"/>
          </a:xfrm>
        </p:spPr>
        <p:txBody>
          <a:bodyPr/>
          <a:lstStyle/>
          <a:p>
            <a:pPr eaLnBrk="1" hangingPunct="1">
              <a:lnSpc>
                <a:spcPct val="80000"/>
              </a:lnSpc>
              <a:buFontTx/>
              <a:buNone/>
            </a:pPr>
            <a:r>
              <a:rPr lang="en-US" altLang="nl-NL" sz="2400" b="1">
                <a:solidFill>
                  <a:srgbClr val="800080"/>
                </a:solidFill>
                <a:cs typeface="Arial" panose="020B0604020202020204" pitchFamily="34" charset="0"/>
              </a:rPr>
              <a:t>	</a:t>
            </a:r>
            <a:endParaRPr lang="en-US" altLang="ko-KR" sz="2400">
              <a:solidFill>
                <a:srgbClr val="800080"/>
              </a:solidFill>
              <a:ea typeface="Gulim" panose="020B0503020000020004" pitchFamily="34" charset="-127"/>
            </a:endParaRPr>
          </a:p>
        </p:txBody>
      </p:sp>
      <p:sp>
        <p:nvSpPr>
          <p:cNvPr id="5" name="Rectangle 5">
            <a:extLst>
              <a:ext uri="{FF2B5EF4-FFF2-40B4-BE49-F238E27FC236}">
                <a16:creationId xmlns:a16="http://schemas.microsoft.com/office/drawing/2014/main" id="{FD73197E-992B-40D3-96E9-C3FF04B6D654}"/>
              </a:ext>
            </a:extLst>
          </p:cNvPr>
          <p:cNvSpPr txBox="1">
            <a:spLocks noChangeArrowheads="1"/>
          </p:cNvSpPr>
          <p:nvPr/>
        </p:nvSpPr>
        <p:spPr bwMode="auto">
          <a:xfrm>
            <a:off x="250825" y="114300"/>
            <a:ext cx="5095875" cy="793750"/>
          </a:xfrm>
          <a:prstGeom prst="rect">
            <a:avLst/>
          </a:prstGeom>
          <a:noFill/>
          <a:ln w="9525">
            <a:noFill/>
            <a:miter lim="800000"/>
            <a:headEnd/>
            <a:tailEnd/>
          </a:ln>
        </p:spPr>
        <p:txBody>
          <a:bodyPr anchor="ctr"/>
          <a:lstStyle/>
          <a:p>
            <a:pPr eaLnBrk="1" hangingPunct="1">
              <a:defRPr/>
            </a:pPr>
            <a:r>
              <a:rPr lang="en-US" sz="2400" b="1" kern="0" dirty="0" err="1">
                <a:solidFill>
                  <a:srgbClr val="800080"/>
                </a:solidFill>
                <a:latin typeface="Arial"/>
              </a:rPr>
              <a:t>Rol</a:t>
            </a:r>
            <a:r>
              <a:rPr lang="en-US" sz="2400" b="1" kern="0" dirty="0">
                <a:solidFill>
                  <a:srgbClr val="800080"/>
                </a:solidFill>
                <a:latin typeface="Arial"/>
              </a:rPr>
              <a:t> van </a:t>
            </a:r>
            <a:r>
              <a:rPr lang="en-US" sz="2400" b="1" kern="0" dirty="0" err="1">
                <a:solidFill>
                  <a:srgbClr val="800080"/>
                </a:solidFill>
                <a:latin typeface="Arial"/>
              </a:rPr>
              <a:t>signaalwoorden</a:t>
            </a:r>
            <a:endParaRPr lang="en-US" sz="2400" b="1" kern="0" dirty="0">
              <a:solidFill>
                <a:srgbClr val="800080"/>
              </a:solidFill>
              <a:latin typeface="Verdana" pitchFamily="34" charset="0"/>
            </a:endParaRPr>
          </a:p>
        </p:txBody>
      </p:sp>
      <p:sp>
        <p:nvSpPr>
          <p:cNvPr id="103428" name="Rectangle 3">
            <a:extLst>
              <a:ext uri="{FF2B5EF4-FFF2-40B4-BE49-F238E27FC236}">
                <a16:creationId xmlns:a16="http://schemas.microsoft.com/office/drawing/2014/main" id="{256FFA43-1037-43CD-BDAB-51B8E5D5C04F}"/>
              </a:ext>
            </a:extLst>
          </p:cNvPr>
          <p:cNvSpPr>
            <a:spLocks noChangeArrowheads="1"/>
          </p:cNvSpPr>
          <p:nvPr/>
        </p:nvSpPr>
        <p:spPr bwMode="auto">
          <a:xfrm>
            <a:off x="827088" y="1628775"/>
            <a:ext cx="82454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nl-NL" altLang="nl-NL" sz="2400" b="1">
                <a:solidFill>
                  <a:srgbClr val="800080"/>
                </a:solidFill>
                <a:latin typeface="Verdana" panose="020B0604030504040204" pitchFamily="34" charset="0"/>
              </a:rPr>
              <a:t>Verschillende interpretaties:</a:t>
            </a:r>
          </a:p>
          <a:p>
            <a:pPr eaLnBrk="1" hangingPunct="1">
              <a:buFontTx/>
              <a:buNone/>
            </a:pPr>
            <a:r>
              <a:rPr lang="nl-NL" altLang="nl-NL" sz="1200" b="1">
                <a:solidFill>
                  <a:srgbClr val="800080"/>
                </a:solidFill>
                <a:latin typeface="Verdana" panose="020B0604030504040204" pitchFamily="34" charset="0"/>
              </a:rPr>
              <a:t> </a:t>
            </a:r>
          </a:p>
          <a:p>
            <a:pPr eaLnBrk="1" hangingPunct="1">
              <a:buFontTx/>
              <a:buNone/>
            </a:pPr>
            <a:r>
              <a:rPr lang="nl-NL" altLang="nl-NL" sz="2200" b="1">
                <a:solidFill>
                  <a:srgbClr val="800080"/>
                </a:solidFill>
                <a:latin typeface="Verdana" panose="020B0604030504040204" pitchFamily="34" charset="0"/>
              </a:rPr>
              <a:t>1) De buren zijn thuis, </a:t>
            </a:r>
            <a:r>
              <a:rPr lang="nl-NL" altLang="nl-NL" sz="2200" b="1" i="1">
                <a:solidFill>
                  <a:srgbClr val="800080"/>
                </a:solidFill>
                <a:latin typeface="Verdana" panose="020B0604030504040204" pitchFamily="34" charset="0"/>
              </a:rPr>
              <a:t>want</a:t>
            </a:r>
            <a:r>
              <a:rPr lang="nl-NL" altLang="nl-NL" sz="2200" b="1">
                <a:solidFill>
                  <a:srgbClr val="800080"/>
                </a:solidFill>
                <a:latin typeface="Verdana" panose="020B0604030504040204" pitchFamily="34" charset="0"/>
              </a:rPr>
              <a:t> het licht brandt. </a:t>
            </a:r>
          </a:p>
          <a:p>
            <a:pPr eaLnBrk="1" hangingPunct="1">
              <a:buFontTx/>
              <a:buNone/>
            </a:pPr>
            <a:r>
              <a:rPr lang="nl-NL" altLang="nl-NL" sz="2200" b="1">
                <a:solidFill>
                  <a:srgbClr val="800080"/>
                </a:solidFill>
                <a:latin typeface="Verdana" panose="020B0604030504040204" pitchFamily="34" charset="0"/>
              </a:rPr>
              <a:t>2) De buren zijn thuis, </a:t>
            </a:r>
            <a:r>
              <a:rPr lang="nl-NL" altLang="nl-NL" sz="2200" b="1" i="1">
                <a:solidFill>
                  <a:srgbClr val="800080"/>
                </a:solidFill>
                <a:latin typeface="Verdana" panose="020B0604030504040204" pitchFamily="34" charset="0"/>
              </a:rPr>
              <a:t>dus</a:t>
            </a:r>
            <a:r>
              <a:rPr lang="nl-NL" altLang="nl-NL" sz="2200" b="1">
                <a:solidFill>
                  <a:srgbClr val="800080"/>
                </a:solidFill>
                <a:latin typeface="Verdana" panose="020B0604030504040204" pitchFamily="34" charset="0"/>
              </a:rPr>
              <a:t> het licht brandt. </a:t>
            </a:r>
          </a:p>
          <a:p>
            <a:pPr eaLnBrk="1" hangingPunct="1">
              <a:buFontTx/>
              <a:buNone/>
            </a:pPr>
            <a:r>
              <a:rPr lang="nl-NL" altLang="nl-NL" sz="2200" b="1">
                <a:solidFill>
                  <a:srgbClr val="800080"/>
                </a:solidFill>
                <a:latin typeface="Verdana" panose="020B0604030504040204" pitchFamily="34" charset="0"/>
              </a:rPr>
              <a:t>    [Het licht brandt, </a:t>
            </a:r>
            <a:r>
              <a:rPr lang="nl-NL" altLang="nl-NL" sz="2200" b="1" i="1">
                <a:solidFill>
                  <a:srgbClr val="800080"/>
                </a:solidFill>
                <a:latin typeface="Verdana" panose="020B0604030504040204" pitchFamily="34" charset="0"/>
              </a:rPr>
              <a:t>dus</a:t>
            </a:r>
            <a:r>
              <a:rPr lang="nl-NL" altLang="nl-NL" sz="2200" b="1">
                <a:solidFill>
                  <a:srgbClr val="800080"/>
                </a:solidFill>
                <a:latin typeface="Verdana" panose="020B0604030504040204" pitchFamily="34" charset="0"/>
              </a:rPr>
              <a:t> de buren zijn thuis.] </a:t>
            </a:r>
          </a:p>
          <a:p>
            <a:pPr eaLnBrk="1" hangingPunct="1">
              <a:buFontTx/>
              <a:buNone/>
            </a:pPr>
            <a:r>
              <a:rPr lang="nl-NL" altLang="nl-NL" sz="2200" b="1">
                <a:solidFill>
                  <a:srgbClr val="800080"/>
                </a:solidFill>
                <a:latin typeface="Verdana" panose="020B0604030504040204" pitchFamily="34" charset="0"/>
              </a:rPr>
              <a:t>3) De buren zijn thuis </a:t>
            </a:r>
            <a:r>
              <a:rPr lang="nl-NL" altLang="nl-NL" sz="2200" b="1" i="1">
                <a:solidFill>
                  <a:srgbClr val="800080"/>
                </a:solidFill>
                <a:latin typeface="Verdana" panose="020B0604030504040204" pitchFamily="34" charset="0"/>
              </a:rPr>
              <a:t>als</a:t>
            </a:r>
            <a:r>
              <a:rPr lang="nl-NL" altLang="nl-NL" sz="2200" b="1">
                <a:solidFill>
                  <a:srgbClr val="800080"/>
                </a:solidFill>
                <a:latin typeface="Verdana" panose="020B0604030504040204" pitchFamily="34" charset="0"/>
              </a:rPr>
              <a:t> het licht brandt. </a:t>
            </a:r>
          </a:p>
          <a:p>
            <a:pPr eaLnBrk="1" hangingPunct="1">
              <a:buFontTx/>
              <a:buNone/>
            </a:pPr>
            <a:r>
              <a:rPr lang="nl-NL" altLang="nl-NL" sz="2200" b="1">
                <a:solidFill>
                  <a:srgbClr val="800080"/>
                </a:solidFill>
                <a:latin typeface="Verdana" panose="020B0604030504040204" pitchFamily="34" charset="0"/>
              </a:rPr>
              <a:t>4) De buren zijn thuis, </a:t>
            </a:r>
            <a:r>
              <a:rPr lang="nl-NL" altLang="nl-NL" sz="2200" b="1" i="1">
                <a:solidFill>
                  <a:srgbClr val="800080"/>
                </a:solidFill>
                <a:latin typeface="Verdana" panose="020B0604030504040204" pitchFamily="34" charset="0"/>
              </a:rPr>
              <a:t>aangezien</a:t>
            </a:r>
            <a:r>
              <a:rPr lang="nl-NL" altLang="nl-NL" sz="2200" b="1">
                <a:solidFill>
                  <a:srgbClr val="800080"/>
                </a:solidFill>
                <a:latin typeface="Verdana" panose="020B0604030504040204" pitchFamily="34" charset="0"/>
              </a:rPr>
              <a:t> het licht brandt. </a:t>
            </a:r>
          </a:p>
          <a:p>
            <a:pPr eaLnBrk="1" hangingPunct="1">
              <a:buFontTx/>
              <a:buNone/>
            </a:pPr>
            <a:r>
              <a:rPr lang="nl-NL" altLang="nl-NL" sz="2200" b="1">
                <a:solidFill>
                  <a:srgbClr val="800080"/>
                </a:solidFill>
                <a:latin typeface="Verdana" panose="020B0604030504040204" pitchFamily="34" charset="0"/>
              </a:rPr>
              <a:t>5) De buren zijn thuis, </a:t>
            </a:r>
            <a:r>
              <a:rPr lang="nl-NL" altLang="nl-NL" sz="2200" b="1" i="1">
                <a:solidFill>
                  <a:srgbClr val="800080"/>
                </a:solidFill>
                <a:latin typeface="Verdana" panose="020B0604030504040204" pitchFamily="34" charset="0"/>
              </a:rPr>
              <a:t>omdat </a:t>
            </a:r>
            <a:r>
              <a:rPr lang="nl-NL" altLang="nl-NL" sz="2200" b="1">
                <a:solidFill>
                  <a:srgbClr val="800080"/>
                </a:solidFill>
                <a:latin typeface="Verdana" panose="020B0604030504040204" pitchFamily="34" charset="0"/>
              </a:rPr>
              <a:t>het licht brandt. </a:t>
            </a:r>
          </a:p>
          <a:p>
            <a:pPr eaLnBrk="1" hangingPunct="1">
              <a:buFontTx/>
              <a:buNone/>
            </a:pPr>
            <a:r>
              <a:rPr lang="nl-NL" altLang="nl-NL" sz="2200" b="1">
                <a:solidFill>
                  <a:srgbClr val="800080"/>
                </a:solidFill>
                <a:latin typeface="Verdana" panose="020B0604030504040204" pitchFamily="34" charset="0"/>
              </a:rPr>
              <a:t>6) De buren zijn thuis </a:t>
            </a:r>
            <a:r>
              <a:rPr lang="nl-NL" altLang="nl-NL" sz="2200" b="1" i="1">
                <a:solidFill>
                  <a:srgbClr val="800080"/>
                </a:solidFill>
                <a:latin typeface="Verdana" panose="020B0604030504040204" pitchFamily="34" charset="0"/>
              </a:rPr>
              <a:t>en</a:t>
            </a:r>
            <a:r>
              <a:rPr lang="nl-NL" altLang="nl-NL" sz="2200" b="1">
                <a:solidFill>
                  <a:srgbClr val="800080"/>
                </a:solidFill>
                <a:latin typeface="Verdana" panose="020B0604030504040204" pitchFamily="34" charset="0"/>
              </a:rPr>
              <a:t> het licht brandt.</a:t>
            </a:r>
          </a:p>
          <a:p>
            <a:pPr eaLnBrk="1" hangingPunct="1">
              <a:buFontTx/>
              <a:buNone/>
            </a:pPr>
            <a:r>
              <a:rPr lang="nl-NL" altLang="nl-NL" sz="2200" b="1">
                <a:solidFill>
                  <a:srgbClr val="800080"/>
                </a:solidFill>
                <a:latin typeface="Verdana" panose="020B0604030504040204" pitchFamily="34" charset="0"/>
              </a:rPr>
              <a:t>7) …</a:t>
            </a:r>
          </a:p>
        </p:txBody>
      </p:sp>
      <p:pic>
        <p:nvPicPr>
          <p:cNvPr id="103429" name="Afbeelding 1">
            <a:hlinkClick r:id="rId3" action="ppaction://hlinksldjump"/>
            <a:extLst>
              <a:ext uri="{FF2B5EF4-FFF2-40B4-BE49-F238E27FC236}">
                <a16:creationId xmlns:a16="http://schemas.microsoft.com/office/drawing/2014/main" id="{9421130D-0D5D-497C-A2E3-3BA1871B3B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158750"/>
            <a:ext cx="33099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773DD89-656D-43FF-BC6C-052439F2495E}"/>
              </a:ext>
            </a:extLst>
          </p:cNvPr>
          <p:cNvSpPr txBox="1"/>
          <p:nvPr/>
        </p:nvSpPr>
        <p:spPr>
          <a:xfrm>
            <a:off x="611188" y="198438"/>
            <a:ext cx="5761037" cy="585787"/>
          </a:xfrm>
          <a:prstGeom prst="rect">
            <a:avLst/>
          </a:prstGeom>
          <a:noFill/>
        </p:spPr>
        <p:txBody>
          <a:bodyPr>
            <a:spAutoFit/>
          </a:bodyPr>
          <a:lstStyle/>
          <a:p>
            <a:pPr eaLnBrk="1" hangingPunct="1">
              <a:defRPr/>
            </a:pPr>
            <a:r>
              <a:rPr lang="en-US" sz="3200" kern="0" dirty="0" err="1">
                <a:latin typeface="Arial" charset="0"/>
                <a:cs typeface="Arial" charset="0"/>
              </a:rPr>
              <a:t>Waarom</a:t>
            </a:r>
            <a:r>
              <a:rPr lang="en-US" sz="3200" kern="0" dirty="0">
                <a:latin typeface="Arial" charset="0"/>
                <a:cs typeface="Arial" charset="0"/>
              </a:rPr>
              <a:t> </a:t>
            </a:r>
            <a:r>
              <a:rPr lang="en-US" sz="3200" kern="0" dirty="0" err="1">
                <a:latin typeface="Arial" charset="0"/>
                <a:cs typeface="Arial" charset="0"/>
              </a:rPr>
              <a:t>Signaalwoorden</a:t>
            </a:r>
            <a:r>
              <a:rPr lang="en-US" sz="3200" kern="0" dirty="0">
                <a:latin typeface="Arial" charset="0"/>
                <a:cs typeface="Arial" charset="0"/>
              </a:rPr>
              <a:t>?</a:t>
            </a:r>
            <a:endParaRPr lang="en-US" sz="3200" kern="0" dirty="0">
              <a:latin typeface="Verdana" pitchFamily="34" charset="0"/>
              <a:cs typeface="Arial" charset="0"/>
            </a:endParaRPr>
          </a:p>
        </p:txBody>
      </p:sp>
      <p:sp>
        <p:nvSpPr>
          <p:cNvPr id="37891" name="Tekstvak 2">
            <a:extLst>
              <a:ext uri="{FF2B5EF4-FFF2-40B4-BE49-F238E27FC236}">
                <a16:creationId xmlns:a16="http://schemas.microsoft.com/office/drawing/2014/main" id="{DF8D048D-DDAB-4BD0-9254-DA959A8111F8}"/>
              </a:ext>
            </a:extLst>
          </p:cNvPr>
          <p:cNvSpPr txBox="1">
            <a:spLocks noChangeArrowheads="1"/>
          </p:cNvSpPr>
          <p:nvPr/>
        </p:nvSpPr>
        <p:spPr bwMode="auto">
          <a:xfrm>
            <a:off x="1116013" y="2205038"/>
            <a:ext cx="74882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2800"/>
              <a:t>Signaalwoorden helpen bij het begrijpen van een tekst, omdat ze het verband aangeven tussen tekstdelen. </a:t>
            </a:r>
          </a:p>
          <a:p>
            <a:pPr eaLnBrk="1" hangingPunct="1">
              <a:spcBef>
                <a:spcPct val="0"/>
              </a:spcBef>
              <a:buFontTx/>
              <a:buNone/>
            </a:pPr>
            <a:endParaRPr lang="nl-NL" altLang="nl-NL" sz="2800"/>
          </a:p>
          <a:p>
            <a:pPr eaLnBrk="1" hangingPunct="1">
              <a:spcBef>
                <a:spcPct val="0"/>
              </a:spcBef>
              <a:buFontTx/>
              <a:buNone/>
            </a:pPr>
            <a:r>
              <a:rPr lang="nl-NL" altLang="nl-NL" sz="2800"/>
              <a:t>Als je dat verband herkent, wordt het duidelijker wat de tekst je wil vertellen.</a:t>
            </a:r>
          </a:p>
        </p:txBody>
      </p:sp>
      <p:pic>
        <p:nvPicPr>
          <p:cNvPr id="64516" name="Afbeelding 2">
            <a:hlinkClick r:id="rId3" action="ppaction://hlinksldjump"/>
            <a:extLst>
              <a:ext uri="{FF2B5EF4-FFF2-40B4-BE49-F238E27FC236}">
                <a16:creationId xmlns:a16="http://schemas.microsoft.com/office/drawing/2014/main" id="{1A248266-482F-4970-8BA9-231A156E24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5413"/>
            <a:ext cx="33099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kstvak 1">
            <a:extLst>
              <a:ext uri="{FF2B5EF4-FFF2-40B4-BE49-F238E27FC236}">
                <a16:creationId xmlns:a16="http://schemas.microsoft.com/office/drawing/2014/main" id="{BABC626F-516A-4E92-851C-78D07EF8D879}"/>
              </a:ext>
            </a:extLst>
          </p:cNvPr>
          <p:cNvSpPr txBox="1">
            <a:spLocks noChangeArrowheads="1"/>
          </p:cNvSpPr>
          <p:nvPr/>
        </p:nvSpPr>
        <p:spPr bwMode="auto">
          <a:xfrm>
            <a:off x="827088" y="207963"/>
            <a:ext cx="5399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a:t>Aanpak Signaalwoorden</a:t>
            </a:r>
          </a:p>
        </p:txBody>
      </p:sp>
      <p:sp>
        <p:nvSpPr>
          <p:cNvPr id="38915" name="Tekstvak 2">
            <a:extLst>
              <a:ext uri="{FF2B5EF4-FFF2-40B4-BE49-F238E27FC236}">
                <a16:creationId xmlns:a16="http://schemas.microsoft.com/office/drawing/2014/main" id="{9BB12C50-189F-4C0B-B251-ACD40A8E3409}"/>
              </a:ext>
            </a:extLst>
          </p:cNvPr>
          <p:cNvSpPr txBox="1">
            <a:spLocks noChangeArrowheads="1"/>
          </p:cNvSpPr>
          <p:nvPr/>
        </p:nvSpPr>
        <p:spPr bwMode="auto">
          <a:xfrm>
            <a:off x="684213" y="1700213"/>
            <a:ext cx="79914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defRPr/>
            </a:pPr>
            <a:r>
              <a:rPr lang="nl-NL" altLang="nl-NL" sz="2400" dirty="0"/>
              <a:t>Er zijn verschillende soorten verbanden:</a:t>
            </a:r>
          </a:p>
          <a:p>
            <a:pPr marL="342900" indent="-342900" eaLnBrk="1" hangingPunct="1">
              <a:spcBef>
                <a:spcPct val="0"/>
              </a:spcBef>
              <a:defRPr/>
            </a:pPr>
            <a:r>
              <a:rPr lang="nl-NL" altLang="nl-NL" sz="2200" dirty="0"/>
              <a:t>Volgorde: signaalwoorden ‘eerst, daarna, ten slotte…’</a:t>
            </a:r>
          </a:p>
          <a:p>
            <a:pPr marL="342900" indent="-342900" eaLnBrk="1" hangingPunct="1">
              <a:spcBef>
                <a:spcPct val="0"/>
              </a:spcBef>
              <a:defRPr/>
            </a:pPr>
            <a:r>
              <a:rPr lang="nl-NL" altLang="nl-NL" sz="2200" dirty="0"/>
              <a:t>Reden: signaalwoorden ‘want, namelijk, omdat …’</a:t>
            </a:r>
          </a:p>
          <a:p>
            <a:pPr marL="342900" indent="-342900" eaLnBrk="1" hangingPunct="1">
              <a:spcBef>
                <a:spcPct val="0"/>
              </a:spcBef>
              <a:defRPr/>
            </a:pPr>
            <a:r>
              <a:rPr lang="nl-NL" altLang="nl-NL" sz="2200" dirty="0"/>
              <a:t>Tegenstelling: signaalwoorden ‘maar, toch, echter…’</a:t>
            </a:r>
          </a:p>
          <a:p>
            <a:pPr marL="342900" indent="-342900" eaLnBrk="1" hangingPunct="1">
              <a:spcBef>
                <a:spcPct val="0"/>
              </a:spcBef>
              <a:defRPr/>
            </a:pPr>
            <a:endParaRPr lang="nl-NL" altLang="nl-NL" sz="1600" dirty="0"/>
          </a:p>
          <a:p>
            <a:pPr marL="742950" lvl="1" indent="-285750" eaLnBrk="1" hangingPunct="1">
              <a:spcBef>
                <a:spcPct val="0"/>
              </a:spcBef>
              <a:buFont typeface="Wingdings" panose="05000000000000000000" pitchFamily="2" charset="2"/>
              <a:buChar char="Ø"/>
              <a:defRPr/>
            </a:pPr>
            <a:r>
              <a:rPr lang="nl-NL" altLang="nl-NL" sz="1600" dirty="0"/>
              <a:t>Op het schema op de volgende dia staan nog veel meer voorbeelden.</a:t>
            </a:r>
            <a:r>
              <a:rPr lang="nl-NL" altLang="nl-NL" sz="1200" dirty="0"/>
              <a:t>     </a:t>
            </a:r>
            <a:r>
              <a:rPr lang="nl-NL" altLang="nl-NL" sz="1600" dirty="0"/>
              <a:t>      Dit ‘Overzicht signaalwoorden’ is te vinden op de website bij Basismateriaal </a:t>
            </a:r>
            <a:r>
              <a:rPr lang="nl-NL" altLang="nl-NL" sz="1600" dirty="0">
                <a:sym typeface="Wingdings" panose="05000000000000000000" pitchFamily="2" charset="2"/>
              </a:rPr>
              <a:t> Overig.</a:t>
            </a:r>
            <a:endParaRPr lang="nl-NL" altLang="nl-NL" sz="1600" dirty="0"/>
          </a:p>
          <a:p>
            <a:pPr eaLnBrk="1" hangingPunct="1">
              <a:spcBef>
                <a:spcPct val="0"/>
              </a:spcBef>
              <a:buFontTx/>
              <a:buNone/>
              <a:defRPr/>
            </a:pPr>
            <a:endParaRPr lang="nl-NL" altLang="nl-NL" sz="1600" dirty="0"/>
          </a:p>
          <a:p>
            <a:pPr eaLnBrk="1" hangingPunct="1">
              <a:spcBef>
                <a:spcPct val="0"/>
              </a:spcBef>
              <a:buFontTx/>
              <a:buNone/>
              <a:defRPr/>
            </a:pPr>
            <a:r>
              <a:rPr lang="nl-NL" altLang="nl-NL" sz="2400" dirty="0"/>
              <a:t>Als ik een signaalwoord zie in een tekst bedenk ik: </a:t>
            </a:r>
          </a:p>
          <a:p>
            <a:pPr marL="342900" indent="-342900" eaLnBrk="1" hangingPunct="1">
              <a:spcBef>
                <a:spcPct val="0"/>
              </a:spcBef>
              <a:defRPr/>
            </a:pPr>
            <a:r>
              <a:rPr lang="nl-NL" altLang="nl-NL" sz="2400" dirty="0"/>
              <a:t>welk soort verband wordt er bedoeld?</a:t>
            </a:r>
          </a:p>
          <a:p>
            <a:pPr marL="342900" indent="-342900" eaLnBrk="1" hangingPunct="1">
              <a:spcBef>
                <a:spcPct val="0"/>
              </a:spcBef>
              <a:defRPr/>
            </a:pPr>
            <a:r>
              <a:rPr lang="nl-NL" altLang="nl-NL" sz="2400" dirty="0"/>
              <a:t>en, tussen welke tekstdelen bestaat dit verband?</a:t>
            </a:r>
          </a:p>
          <a:p>
            <a:pPr eaLnBrk="1" hangingPunct="1">
              <a:spcBef>
                <a:spcPct val="0"/>
              </a:spcBef>
              <a:buFontTx/>
              <a:buNone/>
              <a:defRPr/>
            </a:pPr>
            <a:endParaRPr lang="nl-NL" altLang="nl-NL" sz="800" dirty="0"/>
          </a:p>
          <a:p>
            <a:pPr marL="800100" lvl="1" indent="-342900" eaLnBrk="1" hangingPunct="1">
              <a:spcBef>
                <a:spcPct val="0"/>
              </a:spcBef>
              <a:buFont typeface="Wingdings" panose="05000000000000000000" pitchFamily="2" charset="2"/>
              <a:buChar char="Ø"/>
              <a:defRPr/>
            </a:pPr>
            <a:r>
              <a:rPr lang="nl-NL" altLang="nl-NL" sz="2400" dirty="0"/>
              <a:t>Ik controleer dat verband door me af te vragen: </a:t>
            </a:r>
          </a:p>
          <a:p>
            <a:pPr lvl="1" eaLnBrk="1" hangingPunct="1">
              <a:spcBef>
                <a:spcPct val="0"/>
              </a:spcBef>
              <a:buFontTx/>
              <a:buNone/>
              <a:defRPr/>
            </a:pPr>
            <a:r>
              <a:rPr lang="nl-NL" altLang="nl-NL" sz="2400" dirty="0"/>
              <a:t>    ‘dus ze bedoelen…’</a:t>
            </a:r>
          </a:p>
          <a:p>
            <a:pPr eaLnBrk="1" hangingPunct="1">
              <a:spcBef>
                <a:spcPct val="0"/>
              </a:spcBef>
              <a:buFontTx/>
              <a:buNone/>
              <a:defRPr/>
            </a:pPr>
            <a:endParaRPr lang="nl-NL" altLang="nl-NL" sz="2400" dirty="0">
              <a:solidFill>
                <a:srgbClr val="7030A0"/>
              </a:solidFill>
            </a:endParaRPr>
          </a:p>
        </p:txBody>
      </p:sp>
      <p:pic>
        <p:nvPicPr>
          <p:cNvPr id="66564" name="Afbeelding 1">
            <a:hlinkClick r:id="rId3" action="ppaction://hlinksldjump"/>
            <a:extLst>
              <a:ext uri="{FF2B5EF4-FFF2-40B4-BE49-F238E27FC236}">
                <a16:creationId xmlns:a16="http://schemas.microsoft.com/office/drawing/2014/main" id="{FEF1FFC4-7D1F-4F1F-9042-5F77B90826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134938"/>
            <a:ext cx="3309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anim calcmode="lin" valueType="num">
                                      <p:cBhvr additive="base">
                                        <p:cTn id="31"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8915">
                                            <p:txEl>
                                              <p:pRg st="7" end="7"/>
                                            </p:txEl>
                                          </p:spTgt>
                                        </p:tgtEl>
                                        <p:attrNameLst>
                                          <p:attrName>style.visibility</p:attrName>
                                        </p:attrNameLst>
                                      </p:cBhvr>
                                      <p:to>
                                        <p:strVal val="visible"/>
                                      </p:to>
                                    </p:set>
                                    <p:anim calcmode="lin" valueType="num">
                                      <p:cBhvr additive="base">
                                        <p:cTn id="37"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8915">
                                            <p:txEl>
                                              <p:pRg st="8" end="8"/>
                                            </p:txEl>
                                          </p:spTgt>
                                        </p:tgtEl>
                                        <p:attrNameLst>
                                          <p:attrName>style.visibility</p:attrName>
                                        </p:attrNameLst>
                                      </p:cBhvr>
                                      <p:to>
                                        <p:strVal val="visible"/>
                                      </p:to>
                                    </p:set>
                                    <p:anim calcmode="lin" valueType="num">
                                      <p:cBhvr additive="base">
                                        <p:cTn id="43"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8915">
                                            <p:txEl>
                                              <p:pRg st="9" end="9"/>
                                            </p:txEl>
                                          </p:spTgt>
                                        </p:tgtEl>
                                        <p:attrNameLst>
                                          <p:attrName>style.visibility</p:attrName>
                                        </p:attrNameLst>
                                      </p:cBhvr>
                                      <p:to>
                                        <p:strVal val="visible"/>
                                      </p:to>
                                    </p:set>
                                    <p:anim calcmode="lin" valueType="num">
                                      <p:cBhvr additive="base">
                                        <p:cTn id="49"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8915">
                                            <p:txEl>
                                              <p:pRg st="11" end="11"/>
                                            </p:txEl>
                                          </p:spTgt>
                                        </p:tgtEl>
                                        <p:attrNameLst>
                                          <p:attrName>style.visibility</p:attrName>
                                        </p:attrNameLst>
                                      </p:cBhvr>
                                      <p:to>
                                        <p:strVal val="visible"/>
                                      </p:to>
                                    </p:set>
                                    <p:anim calcmode="lin" valueType="num">
                                      <p:cBhvr additive="base">
                                        <p:cTn id="55" dur="500" fill="hold"/>
                                        <p:tgtEl>
                                          <p:spTgt spid="3891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89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8915">
                                            <p:txEl>
                                              <p:pRg st="12" end="12"/>
                                            </p:txEl>
                                          </p:spTgt>
                                        </p:tgtEl>
                                        <p:attrNameLst>
                                          <p:attrName>style.visibility</p:attrName>
                                        </p:attrNameLst>
                                      </p:cBhvr>
                                      <p:to>
                                        <p:strVal val="visible"/>
                                      </p:to>
                                    </p:set>
                                    <p:anim calcmode="lin" valueType="num">
                                      <p:cBhvr additive="base">
                                        <p:cTn id="61" dur="500" fill="hold"/>
                                        <p:tgtEl>
                                          <p:spTgt spid="3891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9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34">
            <a:extLst>
              <a:ext uri="{FF2B5EF4-FFF2-40B4-BE49-F238E27FC236}">
                <a16:creationId xmlns:a16="http://schemas.microsoft.com/office/drawing/2014/main" id="{E36E1AD5-21B9-4A0F-9359-BCBFCE7D72B9}"/>
              </a:ext>
            </a:extLst>
          </p:cNvPr>
          <p:cNvGraphicFramePr>
            <a:graphicFrameLocks noGrp="1"/>
          </p:cNvGraphicFramePr>
          <p:nvPr/>
        </p:nvGraphicFramePr>
        <p:xfrm>
          <a:off x="395288" y="260350"/>
          <a:ext cx="8569325" cy="6323011"/>
        </p:xfrm>
        <a:graphic>
          <a:graphicData uri="http://schemas.openxmlformats.org/drawingml/2006/table">
            <a:tbl>
              <a:tblPr/>
              <a:tblGrid>
                <a:gridCol w="5616872">
                  <a:extLst>
                    <a:ext uri="{9D8B030D-6E8A-4147-A177-3AD203B41FA5}">
                      <a16:colId xmlns:a16="http://schemas.microsoft.com/office/drawing/2014/main" val="20000"/>
                    </a:ext>
                  </a:extLst>
                </a:gridCol>
                <a:gridCol w="2952453">
                  <a:extLst>
                    <a:ext uri="{9D8B030D-6E8A-4147-A177-3AD203B41FA5}">
                      <a16:colId xmlns:a16="http://schemas.microsoft.com/office/drawing/2014/main" val="20001"/>
                    </a:ext>
                  </a:extLst>
                </a:gridCol>
              </a:tblGrid>
              <a:tr h="3353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a:ln>
                            <a:noFill/>
                          </a:ln>
                          <a:solidFill>
                            <a:srgbClr val="800080"/>
                          </a:solidFill>
                          <a:effectLst/>
                          <a:latin typeface="+mj-lt"/>
                          <a:cs typeface="Times New Roman" pitchFamily="18" charset="0"/>
                        </a:rPr>
                        <a:t>Signaalwoord</a:t>
                      </a:r>
                      <a:endParaRPr kumimoji="0" lang="nl-NL" sz="1600" b="0" i="0" u="none" strike="noStrike" cap="none" normalizeH="0" baseline="0" dirty="0">
                        <a:ln>
                          <a:noFill/>
                        </a:ln>
                        <a:solidFill>
                          <a:srgbClr val="800080"/>
                        </a:solidFill>
                        <a:effectLst/>
                        <a:latin typeface="+mj-lt"/>
                        <a:cs typeface="Times New Roman" pitchFamily="18"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dirty="0">
                          <a:ln>
                            <a:noFill/>
                          </a:ln>
                          <a:solidFill>
                            <a:srgbClr val="800080"/>
                          </a:solidFill>
                          <a:effectLst/>
                          <a:latin typeface="+mj-lt"/>
                          <a:cs typeface="Times New Roman" pitchFamily="18" charset="0"/>
                        </a:rPr>
                        <a:t>Verband</a:t>
                      </a:r>
                      <a:endParaRPr kumimoji="0" lang="nl-NL" sz="1600" b="0"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doordat, door, de oorzaak/reden is, zodat, hierdoor, daardoor, dus,</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dit leidt tot, het gevolg/resultaat/effect (daarvan) is, waardoor</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3" action="ppaction://hlinksldjump"/>
                        </a:rPr>
                        <a:t>oorzaak/gevolg</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dus, vandaar, om die reden, dan ook, dat betekent, concluderend, kortom</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4" action="ppaction://hlinksldjump"/>
                        </a:rPr>
                        <a:t>conclusie</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5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en, ook, ten eerste, ten tweede, een ander…, daarbij, daarnaast, voorts, verder, bovendien, niet alleen...maar ook, zowel…als, noch…noch,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ten slotte, enzovoort, eveneens, evenals, tevens</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5" action="ppaction://hlinksldjump"/>
                        </a:rPr>
                        <a:t>opsomming</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aangezien, omdat, want, immers, namelijk, vanwege, wegens, daarom</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6" action="ppaction://hlinksldjump"/>
                        </a:rPr>
                        <a:t>reden</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samenvattend, kortom</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7" action="ppaction://hlinksldjump"/>
                        </a:rPr>
                        <a:t>samenvatting</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dan, toen, vroeger, later, terwijl, al, wanneer, nadat, voordat,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tot nu toe, plots, plotseling, reeds, wanneer</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8" action="ppaction://hlinksldjump"/>
                        </a:rPr>
                        <a:t>tijd</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zoals, als, zowel….als, alsof, eveneens, evenzeer, op dezelfde wijze,</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Arial" charset="0"/>
                        </a:rPr>
                        <a:t>net als, in vergelijking met</a:t>
                      </a: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Arial" charset="0"/>
                          <a:hlinkClick r:id="rId9" action="ppaction://hlinksldjump"/>
                        </a:rPr>
                        <a:t>vergelijking</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eerst, hierna, daarna, vervolgens, ten slotte, ten eerste, ten tweede, voordat, nadat, vroeger, later, oorspronkelijk, intussen</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0" action="ppaction://hlinksldjump"/>
                        </a:rPr>
                        <a:t>volgorde</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om…te, voor, opdat, daartoe, met de bedoeling te/om, de bedoeling is…,</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om, waarmee, door middel van</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1" action="ppaction://hlinksldjump"/>
                        </a:rPr>
                        <a:t>doel</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door … te, door middel van, met behulp van, daarmee, met,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op die/deze manier, zo</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2" action="ppaction://hlinksldjump"/>
                        </a:rPr>
                        <a:t>middel</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als, als…dan, indien, wanneer, onder voorwaarde dat, mits, tenzij</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3" action="ppaction://hlinksldjump"/>
                        </a:rPr>
                        <a:t>voorwaarde</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bijvoorbeeld, een voorbeeld hiervan is, zoals</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4" action="ppaction://hlinksldjump"/>
                        </a:rPr>
                        <a:t>voorbeeld</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hetzelfde als, overeenkomst, gelijk, ook</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5" action="ppaction://hlinksldjump"/>
                        </a:rPr>
                        <a:t>overeenkomst</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640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maar, echter, toch, doch, (des)ondanks, niettemin, hoewel, daarentegen,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a:ln>
                            <a:noFill/>
                          </a:ln>
                          <a:solidFill>
                            <a:srgbClr val="800080"/>
                          </a:solidFill>
                          <a:effectLst/>
                          <a:latin typeface="+mj-lt"/>
                          <a:cs typeface="Times New Roman" pitchFamily="18" charset="0"/>
                        </a:rPr>
                        <a:t>in tegenstelling tot, integendeel, het tegenovergestelde, daartegenover, al(hoewel), enerzijds…anderzijds, niettemin</a:t>
                      </a:r>
                      <a:endParaRPr kumimoji="0" lang="nl-NL" sz="1200" b="1" i="0" u="none" strike="noStrike" cap="none" normalizeH="0" baseline="0" dirty="0">
                        <a:ln>
                          <a:noFill/>
                        </a:ln>
                        <a:solidFill>
                          <a:srgbClr val="800080"/>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rId16" action="ppaction://hlinksldjump"/>
                        </a:rPr>
                        <a:t>tegenstelling</a:t>
                      </a:r>
                      <a:endParaRPr kumimoji="0" lang="nl-NL" sz="1400" b="1" i="0" u="none" strike="noStrike" cap="none" normalizeH="0" baseline="0" dirty="0">
                        <a:ln>
                          <a:noFill/>
                        </a:ln>
                        <a:solidFill>
                          <a:srgbClr val="800080"/>
                        </a:solidFill>
                        <a:effectLst/>
                        <a:latin typeface="+mj-lt"/>
                        <a:cs typeface="Times New Roman" pitchFamily="18" charset="0"/>
                        <a:hlinkClick r:id="" action="ppaction://noaction"/>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rgbClr val="800080"/>
                          </a:solidFill>
                          <a:effectLst/>
                          <a:latin typeface="+mj-lt"/>
                          <a:cs typeface="Times New Roman" pitchFamily="18" charset="0"/>
                          <a:hlinkClick r:id="" action="ppaction://noaction"/>
                        </a:rPr>
                        <a:t>                                                </a:t>
                      </a:r>
                      <a:endParaRPr kumimoji="0" lang="nl-NL" sz="1400" b="1" i="0" u="none" strike="noStrike" cap="none" normalizeH="0" baseline="0" dirty="0">
                        <a:ln>
                          <a:noFill/>
                        </a:ln>
                        <a:solidFill>
                          <a:schemeClr val="bg1"/>
                        </a:solidFill>
                        <a:effectLst/>
                        <a:latin typeface="+mj-lt"/>
                        <a:cs typeface="Arial" charset="0"/>
                      </a:endParaRPr>
                    </a:p>
                  </a:txBody>
                  <a:tcPr marL="91444" marR="914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pic>
        <p:nvPicPr>
          <p:cNvPr id="68660" name="Afbeelding 1">
            <a:hlinkClick r:id="rId17" action="ppaction://hlinksldjump"/>
            <a:extLst>
              <a:ext uri="{FF2B5EF4-FFF2-40B4-BE49-F238E27FC236}">
                <a16:creationId xmlns:a16="http://schemas.microsoft.com/office/drawing/2014/main" id="{5A8531E5-8351-42B4-97B3-6A1FB387BD8F}"/>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19050"/>
            <a:ext cx="25304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F0EB5973-DA31-44E1-BE04-2222EC18A586}"/>
              </a:ext>
            </a:extLst>
          </p:cNvPr>
          <p:cNvSpPr>
            <a:spLocks noGrp="1" noChangeArrowheads="1"/>
          </p:cNvSpPr>
          <p:nvPr>
            <p:ph type="title"/>
          </p:nvPr>
        </p:nvSpPr>
        <p:spPr>
          <a:xfrm>
            <a:off x="250825" y="158750"/>
            <a:ext cx="3816350" cy="654050"/>
          </a:xfrm>
        </p:spPr>
        <p:txBody>
          <a:bodyPr/>
          <a:lstStyle/>
          <a:p>
            <a:pPr algn="l"/>
            <a:r>
              <a:rPr lang="nl-NL" altLang="nl-NL" b="1"/>
              <a:t>Oorzaak/Gevolg</a:t>
            </a:r>
          </a:p>
        </p:txBody>
      </p:sp>
      <p:sp>
        <p:nvSpPr>
          <p:cNvPr id="3" name="Tijdelijke aanduiding voor inhoud 2">
            <a:extLst>
              <a:ext uri="{FF2B5EF4-FFF2-40B4-BE49-F238E27FC236}">
                <a16:creationId xmlns:a16="http://schemas.microsoft.com/office/drawing/2014/main" id="{D5DC15DF-1DDB-4571-AB92-70A9591FF0ED}"/>
              </a:ext>
            </a:extLst>
          </p:cNvPr>
          <p:cNvSpPr>
            <a:spLocks noGrp="1"/>
          </p:cNvSpPr>
          <p:nvPr>
            <p:ph idx="1"/>
          </p:nvPr>
        </p:nvSpPr>
        <p:spPr>
          <a:xfrm>
            <a:off x="457200" y="1630363"/>
            <a:ext cx="8229600" cy="4525962"/>
          </a:xfrm>
        </p:spPr>
        <p:txBody>
          <a:bodyPr/>
          <a:lstStyle/>
          <a:p>
            <a:pPr marL="0" indent="0" eaLnBrk="1" hangingPunct="1">
              <a:spcBef>
                <a:spcPct val="0"/>
              </a:spcBef>
              <a:buFontTx/>
              <a:buNone/>
              <a:defRPr/>
            </a:pPr>
            <a:r>
              <a:rPr lang="nl-NL" sz="3200" b="1" kern="1200" dirty="0">
                <a:solidFill>
                  <a:srgbClr val="800080"/>
                </a:solidFill>
                <a:cs typeface="Times New Roman" pitchFamily="18" charset="0"/>
              </a:rPr>
              <a:t>doordat,  door, de oorzaak/reden is, zodat, hierdoor, daardoor, dus,</a:t>
            </a:r>
          </a:p>
          <a:p>
            <a:pPr marL="0" indent="0" eaLnBrk="1" hangingPunct="1">
              <a:spcBef>
                <a:spcPct val="0"/>
              </a:spcBef>
              <a:buFontTx/>
              <a:buNone/>
              <a:defRPr/>
            </a:pPr>
            <a:r>
              <a:rPr lang="nl-NL" sz="3200" b="1" kern="1200" dirty="0">
                <a:solidFill>
                  <a:srgbClr val="800080"/>
                </a:solidFill>
                <a:cs typeface="Times New Roman" pitchFamily="18" charset="0"/>
              </a:rPr>
              <a:t>dit leidt tot, waardoor,</a:t>
            </a:r>
          </a:p>
          <a:p>
            <a:pPr marL="0" indent="0" eaLnBrk="1" hangingPunct="1">
              <a:spcBef>
                <a:spcPct val="0"/>
              </a:spcBef>
              <a:buFontTx/>
              <a:buNone/>
              <a:defRPr/>
            </a:pPr>
            <a:r>
              <a:rPr lang="nl-NL" sz="3200" b="1" kern="1200" dirty="0">
                <a:solidFill>
                  <a:srgbClr val="800080"/>
                </a:solidFill>
                <a:cs typeface="Times New Roman" pitchFamily="18" charset="0"/>
              </a:rPr>
              <a:t>het gevolg/resultaat/effect (daarvan) is</a:t>
            </a:r>
          </a:p>
          <a:p>
            <a:pPr marL="0" indent="0" eaLnBrk="1" hangingPunct="1">
              <a:spcBef>
                <a:spcPct val="0"/>
              </a:spcBef>
              <a:buFontTx/>
              <a:buNone/>
              <a:defRPr/>
            </a:pPr>
            <a:endParaRPr lang="nl-NL" sz="3200" b="1" kern="1200" dirty="0">
              <a:solidFill>
                <a:srgbClr val="800080"/>
              </a:solidFill>
              <a:cs typeface="Times New Roman" pitchFamily="18" charset="0"/>
            </a:endParaRPr>
          </a:p>
          <a:p>
            <a:pPr marL="0" indent="0">
              <a:buFontTx/>
              <a:buNone/>
              <a:defRPr/>
            </a:pPr>
            <a:r>
              <a:rPr lang="nl-NL" sz="3200" b="1" kern="1200" dirty="0">
                <a:solidFill>
                  <a:srgbClr val="800080"/>
                </a:solidFill>
                <a:cs typeface="Times New Roman" pitchFamily="18" charset="0"/>
              </a:rPr>
              <a:t>De aarde beefde en trilde, </a:t>
            </a:r>
            <a:r>
              <a:rPr lang="nl-NL" sz="3200" b="1" kern="1200" dirty="0">
                <a:cs typeface="Times New Roman" pitchFamily="18" charset="0"/>
              </a:rPr>
              <a:t>hierdoor </a:t>
            </a:r>
            <a:r>
              <a:rPr lang="nl-NL" sz="3200" b="1" kern="1200" dirty="0">
                <a:solidFill>
                  <a:srgbClr val="800080"/>
                </a:solidFill>
                <a:cs typeface="Times New Roman" pitchFamily="18" charset="0"/>
              </a:rPr>
              <a:t>zijn veel huizen ingestort.</a:t>
            </a:r>
            <a:endParaRPr lang="nl-NL" sz="3200" dirty="0">
              <a:solidFill>
                <a:srgbClr val="000000"/>
              </a:solidFill>
            </a:endParaRPr>
          </a:p>
          <a:p>
            <a:pPr>
              <a:defRPr/>
            </a:pPr>
            <a:endParaRPr lang="nl-NL" dirty="0"/>
          </a:p>
        </p:txBody>
      </p:sp>
      <p:pic>
        <p:nvPicPr>
          <p:cNvPr id="70660" name="Afbeelding 1">
            <a:hlinkClick r:id="rId3" action="ppaction://hlinksldjump"/>
            <a:extLst>
              <a:ext uri="{FF2B5EF4-FFF2-40B4-BE49-F238E27FC236}">
                <a16:creationId xmlns:a16="http://schemas.microsoft.com/office/drawing/2014/main" id="{ABE5316B-7C02-41FB-86E4-AD06CB4073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5373688"/>
            <a:ext cx="12779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Afbeelding 1">
            <a:hlinkClick r:id="rId5" action="ppaction://hlinksldjump"/>
            <a:extLst>
              <a:ext uri="{FF2B5EF4-FFF2-40B4-BE49-F238E27FC236}">
                <a16:creationId xmlns:a16="http://schemas.microsoft.com/office/drawing/2014/main" id="{D270DDC7-EB9A-4FF0-9A56-47441ED9EF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24538" y="144463"/>
            <a:ext cx="33099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hthoek 1">
            <a:extLst>
              <a:ext uri="{FF2B5EF4-FFF2-40B4-BE49-F238E27FC236}">
                <a16:creationId xmlns:a16="http://schemas.microsoft.com/office/drawing/2014/main" id="{5AC036FF-6DBA-4EA8-9EE6-3D8D3FAFFE0A}"/>
              </a:ext>
            </a:extLst>
          </p:cNvPr>
          <p:cNvSpPr>
            <a:spLocks noChangeArrowheads="1"/>
          </p:cNvSpPr>
          <p:nvPr/>
        </p:nvSpPr>
        <p:spPr bwMode="auto">
          <a:xfrm>
            <a:off x="900113" y="1557338"/>
            <a:ext cx="77755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3200" b="1">
                <a:solidFill>
                  <a:srgbClr val="800080"/>
                </a:solidFill>
                <a:cs typeface="Times New Roman" panose="02020603050405020304" pitchFamily="18" charset="0"/>
              </a:rPr>
              <a:t>dus, vandaar, om die reden, dan ook, dat betekent, concluderend, kortom</a:t>
            </a: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r>
              <a:rPr lang="nl-NL" altLang="nl-NL" sz="3200" b="1">
                <a:solidFill>
                  <a:srgbClr val="800080"/>
                </a:solidFill>
                <a:cs typeface="Times New Roman" panose="02020603050405020304" pitchFamily="18" charset="0"/>
              </a:rPr>
              <a:t>Het regent hard, </a:t>
            </a:r>
            <a:r>
              <a:rPr lang="nl-NL" altLang="nl-NL" sz="3200" b="1">
                <a:cs typeface="Times New Roman" panose="02020603050405020304" pitchFamily="18" charset="0"/>
              </a:rPr>
              <a:t>dus</a:t>
            </a:r>
            <a:r>
              <a:rPr lang="nl-NL" altLang="nl-NL" sz="3200" b="1">
                <a:solidFill>
                  <a:srgbClr val="800080"/>
                </a:solidFill>
                <a:cs typeface="Times New Roman" panose="02020603050405020304" pitchFamily="18" charset="0"/>
              </a:rPr>
              <a:t> we gaan niet buiten spelen.</a:t>
            </a: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endParaRPr lang="nl-NL" altLang="nl-NL" sz="3200" b="1">
              <a:solidFill>
                <a:srgbClr val="800080"/>
              </a:solidFill>
              <a:cs typeface="Times New Roman" panose="02020603050405020304" pitchFamily="18" charset="0"/>
            </a:endParaRPr>
          </a:p>
          <a:p>
            <a:pPr eaLnBrk="1" hangingPunct="1">
              <a:spcBef>
                <a:spcPct val="0"/>
              </a:spcBef>
              <a:buFontTx/>
              <a:buNone/>
            </a:pPr>
            <a:endParaRPr lang="nl-NL" altLang="nl-NL" sz="3200" b="1">
              <a:solidFill>
                <a:srgbClr val="800080"/>
              </a:solidFill>
            </a:endParaRPr>
          </a:p>
        </p:txBody>
      </p:sp>
      <p:sp>
        <p:nvSpPr>
          <p:cNvPr id="72707" name="Tekstvak 2">
            <a:extLst>
              <a:ext uri="{FF2B5EF4-FFF2-40B4-BE49-F238E27FC236}">
                <a16:creationId xmlns:a16="http://schemas.microsoft.com/office/drawing/2014/main" id="{25A93A38-29EA-4231-9347-B2BF22ECE7F0}"/>
              </a:ext>
            </a:extLst>
          </p:cNvPr>
          <p:cNvSpPr txBox="1">
            <a:spLocks noChangeArrowheads="1"/>
          </p:cNvSpPr>
          <p:nvPr/>
        </p:nvSpPr>
        <p:spPr bwMode="auto">
          <a:xfrm rot="10800000" flipH="1" flipV="1">
            <a:off x="755650" y="225425"/>
            <a:ext cx="362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Conclusie</a:t>
            </a:r>
          </a:p>
        </p:txBody>
      </p:sp>
      <p:pic>
        <p:nvPicPr>
          <p:cNvPr id="72708" name="Afbeelding 1">
            <a:hlinkClick r:id="rId3" action="ppaction://hlinksldjump"/>
            <a:extLst>
              <a:ext uri="{FF2B5EF4-FFF2-40B4-BE49-F238E27FC236}">
                <a16:creationId xmlns:a16="http://schemas.microsoft.com/office/drawing/2014/main" id="{3EDBE770-4F00-4C55-83B4-7487B3EBB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413375"/>
            <a:ext cx="11525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Afbeelding 1">
            <a:hlinkClick r:id="rId5" action="ppaction://hlinksldjump"/>
            <a:extLst>
              <a:ext uri="{FF2B5EF4-FFF2-40B4-BE49-F238E27FC236}">
                <a16:creationId xmlns:a16="http://schemas.microsoft.com/office/drawing/2014/main" id="{2340E967-E1DC-4601-BBBB-69288E4AFC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52400"/>
            <a:ext cx="331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kstvak 1">
            <a:extLst>
              <a:ext uri="{FF2B5EF4-FFF2-40B4-BE49-F238E27FC236}">
                <a16:creationId xmlns:a16="http://schemas.microsoft.com/office/drawing/2014/main" id="{C681D7DF-CE7C-4E8D-B682-DE481740162B}"/>
              </a:ext>
            </a:extLst>
          </p:cNvPr>
          <p:cNvSpPr txBox="1">
            <a:spLocks noChangeArrowheads="1"/>
          </p:cNvSpPr>
          <p:nvPr/>
        </p:nvSpPr>
        <p:spPr bwMode="auto">
          <a:xfrm>
            <a:off x="250825" y="260350"/>
            <a:ext cx="3744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Opsomming</a:t>
            </a:r>
          </a:p>
        </p:txBody>
      </p:sp>
      <p:sp>
        <p:nvSpPr>
          <p:cNvPr id="74755" name="Rechthoek 3">
            <a:extLst>
              <a:ext uri="{FF2B5EF4-FFF2-40B4-BE49-F238E27FC236}">
                <a16:creationId xmlns:a16="http://schemas.microsoft.com/office/drawing/2014/main" id="{562520F3-B4A4-42E2-8CB6-8FD8E5D614BC}"/>
              </a:ext>
            </a:extLst>
          </p:cNvPr>
          <p:cNvSpPr>
            <a:spLocks noChangeArrowheads="1"/>
          </p:cNvSpPr>
          <p:nvPr/>
        </p:nvSpPr>
        <p:spPr bwMode="auto">
          <a:xfrm>
            <a:off x="468313" y="1628775"/>
            <a:ext cx="82073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2800" b="1">
                <a:solidFill>
                  <a:srgbClr val="800080"/>
                </a:solidFill>
              </a:rPr>
              <a:t>en, ook, ten eerste, ten tweede, een ander…, daarbij, daarnaast, voorts, verder, bovendien, niet alleen...maar ook, zowel…als, noch…noch, </a:t>
            </a:r>
          </a:p>
          <a:p>
            <a:pPr eaLnBrk="1" hangingPunct="1">
              <a:spcBef>
                <a:spcPct val="0"/>
              </a:spcBef>
              <a:buFontTx/>
              <a:buNone/>
            </a:pPr>
            <a:r>
              <a:rPr lang="nl-NL" altLang="nl-NL" sz="2800" b="1">
                <a:solidFill>
                  <a:srgbClr val="800080"/>
                </a:solidFill>
              </a:rPr>
              <a:t>ten slotte, enzovoort, eveneens, evenals, tevens</a:t>
            </a:r>
          </a:p>
          <a:p>
            <a:pPr eaLnBrk="1" hangingPunct="1">
              <a:spcBef>
                <a:spcPct val="0"/>
              </a:spcBef>
              <a:buFontTx/>
              <a:buNone/>
            </a:pPr>
            <a:endParaRPr lang="nl-NL" altLang="nl-NL" sz="2800" b="1">
              <a:solidFill>
                <a:srgbClr val="800080"/>
              </a:solidFill>
            </a:endParaRPr>
          </a:p>
          <a:p>
            <a:pPr eaLnBrk="1" hangingPunct="1">
              <a:spcBef>
                <a:spcPct val="0"/>
              </a:spcBef>
              <a:buFontTx/>
              <a:buNone/>
            </a:pPr>
            <a:r>
              <a:rPr lang="nl-NL" altLang="nl-NL" sz="2800" b="1"/>
              <a:t>Niet alleen</a:t>
            </a:r>
            <a:r>
              <a:rPr lang="nl-NL" altLang="nl-NL" sz="2800" b="1">
                <a:solidFill>
                  <a:srgbClr val="800080"/>
                </a:solidFill>
              </a:rPr>
              <a:t> verdwijnen de vlinders, </a:t>
            </a:r>
            <a:r>
              <a:rPr lang="nl-NL" altLang="nl-NL" sz="2800" b="1"/>
              <a:t>maar ook </a:t>
            </a:r>
            <a:r>
              <a:rPr lang="nl-NL" altLang="nl-NL" sz="2800" b="1">
                <a:solidFill>
                  <a:srgbClr val="800080"/>
                </a:solidFill>
              </a:rPr>
              <a:t>de bijen nemen in aantal af. </a:t>
            </a:r>
            <a:r>
              <a:rPr lang="nl-NL" altLang="nl-NL" sz="2800" b="1"/>
              <a:t>Bovendien</a:t>
            </a:r>
            <a:r>
              <a:rPr lang="nl-NL" altLang="nl-NL" sz="2800" b="1">
                <a:solidFill>
                  <a:srgbClr val="800080"/>
                </a:solidFill>
              </a:rPr>
              <a:t> is het aantal hommels gehalveerd.</a:t>
            </a:r>
          </a:p>
          <a:p>
            <a:pPr eaLnBrk="1" hangingPunct="1">
              <a:spcBef>
                <a:spcPct val="0"/>
              </a:spcBef>
              <a:buFontTx/>
              <a:buNone/>
            </a:pPr>
            <a:endParaRPr lang="nl-NL" altLang="nl-NL" sz="2800" b="1">
              <a:solidFill>
                <a:srgbClr val="800080"/>
              </a:solidFill>
            </a:endParaRPr>
          </a:p>
        </p:txBody>
      </p:sp>
      <p:pic>
        <p:nvPicPr>
          <p:cNvPr id="74756" name="Afbeelding 4">
            <a:hlinkClick r:id="rId3" action="ppaction://hlinksldjump"/>
            <a:extLst>
              <a:ext uri="{FF2B5EF4-FFF2-40B4-BE49-F238E27FC236}">
                <a16:creationId xmlns:a16="http://schemas.microsoft.com/office/drawing/2014/main" id="{7E1EEC34-FA95-4EC3-96D2-EC71453073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300663"/>
            <a:ext cx="121443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Afbeelding 1">
            <a:hlinkClick r:id="rId5" action="ppaction://hlinksldjump"/>
            <a:extLst>
              <a:ext uri="{FF2B5EF4-FFF2-40B4-BE49-F238E27FC236}">
                <a16:creationId xmlns:a16="http://schemas.microsoft.com/office/drawing/2014/main" id="{01BBA36C-9315-49C6-BBE0-AEB5ACF471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27713" y="161925"/>
            <a:ext cx="330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kstvak 1">
            <a:extLst>
              <a:ext uri="{FF2B5EF4-FFF2-40B4-BE49-F238E27FC236}">
                <a16:creationId xmlns:a16="http://schemas.microsoft.com/office/drawing/2014/main" id="{918CDAEE-E0BB-4DD9-AD41-F5FA1B4DB601}"/>
              </a:ext>
            </a:extLst>
          </p:cNvPr>
          <p:cNvSpPr txBox="1">
            <a:spLocks noChangeArrowheads="1"/>
          </p:cNvSpPr>
          <p:nvPr/>
        </p:nvSpPr>
        <p:spPr bwMode="auto">
          <a:xfrm>
            <a:off x="468313" y="260350"/>
            <a:ext cx="4103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nl-NL" altLang="nl-NL" sz="3200" b="1"/>
              <a:t>Reden</a:t>
            </a:r>
          </a:p>
        </p:txBody>
      </p:sp>
      <p:sp>
        <p:nvSpPr>
          <p:cNvPr id="76803" name="Rechthoek 2">
            <a:extLst>
              <a:ext uri="{FF2B5EF4-FFF2-40B4-BE49-F238E27FC236}">
                <a16:creationId xmlns:a16="http://schemas.microsoft.com/office/drawing/2014/main" id="{7C2E2FC6-1A4D-4D85-959D-9D2E0B68204A}"/>
              </a:ext>
            </a:extLst>
          </p:cNvPr>
          <p:cNvSpPr>
            <a:spLocks noChangeArrowheads="1"/>
          </p:cNvSpPr>
          <p:nvPr/>
        </p:nvSpPr>
        <p:spPr bwMode="auto">
          <a:xfrm>
            <a:off x="684213" y="1700213"/>
            <a:ext cx="784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nl-NL" altLang="nl-NL" sz="3200" b="1">
                <a:solidFill>
                  <a:srgbClr val="800080"/>
                </a:solidFill>
              </a:rPr>
              <a:t>aangezien, omdat, want, immers, namelijk, vanwege, wegens, daarom</a:t>
            </a:r>
          </a:p>
          <a:p>
            <a:pPr eaLnBrk="1" hangingPunct="1">
              <a:spcBef>
                <a:spcPct val="0"/>
              </a:spcBef>
              <a:buFontTx/>
              <a:buNone/>
            </a:pPr>
            <a:endParaRPr lang="nl-NL" altLang="nl-NL" sz="3200" b="1">
              <a:solidFill>
                <a:srgbClr val="800080"/>
              </a:solidFill>
            </a:endParaRPr>
          </a:p>
          <a:p>
            <a:pPr eaLnBrk="1" hangingPunct="1">
              <a:spcBef>
                <a:spcPct val="0"/>
              </a:spcBef>
              <a:buFontTx/>
              <a:buNone/>
            </a:pPr>
            <a:endParaRPr lang="nl-NL" altLang="nl-NL" sz="3200" b="1">
              <a:solidFill>
                <a:srgbClr val="800080"/>
              </a:solidFill>
            </a:endParaRPr>
          </a:p>
          <a:p>
            <a:pPr eaLnBrk="1" hangingPunct="1">
              <a:spcBef>
                <a:spcPct val="0"/>
              </a:spcBef>
              <a:buFontTx/>
              <a:buNone/>
            </a:pPr>
            <a:r>
              <a:rPr lang="nl-NL" altLang="nl-NL" sz="3200" b="1"/>
              <a:t>Omdat </a:t>
            </a:r>
            <a:r>
              <a:rPr lang="nl-NL" altLang="nl-NL" sz="3200" b="1">
                <a:solidFill>
                  <a:srgbClr val="800080"/>
                </a:solidFill>
              </a:rPr>
              <a:t>er minder bloemen zijn, neemt het aantal vlinders af.</a:t>
            </a:r>
          </a:p>
        </p:txBody>
      </p:sp>
      <p:pic>
        <p:nvPicPr>
          <p:cNvPr id="76804" name="Afbeelding 3">
            <a:hlinkClick r:id="rId3" action="ppaction://hlinksldjump"/>
            <a:extLst>
              <a:ext uri="{FF2B5EF4-FFF2-40B4-BE49-F238E27FC236}">
                <a16:creationId xmlns:a16="http://schemas.microsoft.com/office/drawing/2014/main" id="{8884E400-1C9B-409A-9C22-BAD3960FE2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5300663"/>
            <a:ext cx="1216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Afbeelding 1">
            <a:hlinkClick r:id="rId5" action="ppaction://hlinksldjump"/>
            <a:extLst>
              <a:ext uri="{FF2B5EF4-FFF2-40B4-BE49-F238E27FC236}">
                <a16:creationId xmlns:a16="http://schemas.microsoft.com/office/drawing/2014/main" id="{793158B7-B88F-4C9A-9B03-773C7B6544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61025" y="169863"/>
            <a:ext cx="33115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esentation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0EA11F5F3F7840AC790979E25DCEE8" ma:contentTypeVersion="7" ma:contentTypeDescription="Een nieuw document maken." ma:contentTypeScope="" ma:versionID="2dcfc0ec9e7d99492f154847fd419a60">
  <xsd:schema xmlns:xsd="http://www.w3.org/2001/XMLSchema" xmlns:xs="http://www.w3.org/2001/XMLSchema" xmlns:p="http://schemas.microsoft.com/office/2006/metadata/properties" xmlns:ns3="1eb1edbb-ffae-4e8b-a7b9-65c0e6caad90" targetNamespace="http://schemas.microsoft.com/office/2006/metadata/properties" ma:root="true" ma:fieldsID="4361c47982b8ea49acb0260bb7acb7d7" ns3:_="">
    <xsd:import namespace="1eb1edbb-ffae-4e8b-a7b9-65c0e6caad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1edbb-ffae-4e8b-a7b9-65c0e6caa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129B4E-3861-43BD-86DA-AB419996D2DC}">
  <ds:schemaRefs>
    <ds:schemaRef ds:uri="http://schemas.microsoft.com/sharepoint/v3/contenttype/forms"/>
  </ds:schemaRefs>
</ds:datastoreItem>
</file>

<file path=customXml/itemProps2.xml><?xml version="1.0" encoding="utf-8"?>
<ds:datastoreItem xmlns:ds="http://schemas.openxmlformats.org/officeDocument/2006/customXml" ds:itemID="{38B9C99D-2519-42E0-B382-645CC07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1edbb-ffae-4e8b-a7b9-65c0e6caa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4DE20A-438A-419E-819D-EE2A987BFB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Presentation1.potx</Template>
  <TotalTime>5902</TotalTime>
  <Words>2114</Words>
  <Application>Microsoft Office PowerPoint</Application>
  <PresentationFormat>Diavoorstelling (4:3)</PresentationFormat>
  <Paragraphs>240</Paragraphs>
  <Slides>22</Slides>
  <Notes>22</Notes>
  <HiddenSlides>0</HiddenSlides>
  <MMClips>0</MMClips>
  <ScaleCrop>false</ScaleCrop>
  <HeadingPairs>
    <vt:vector size="6" baseType="variant">
      <vt:variant>
        <vt:lpstr>Gebruikte lettertypen</vt:lpstr>
      </vt:variant>
      <vt:variant>
        <vt:i4>4</vt:i4>
      </vt:variant>
      <vt:variant>
        <vt:lpstr>Thema</vt:lpstr>
      </vt:variant>
      <vt:variant>
        <vt:i4>8</vt:i4>
      </vt:variant>
      <vt:variant>
        <vt:lpstr>Diatitels</vt:lpstr>
      </vt:variant>
      <vt:variant>
        <vt:i4>22</vt:i4>
      </vt:variant>
    </vt:vector>
  </HeadingPairs>
  <TitlesOfParts>
    <vt:vector size="34" baseType="lpstr">
      <vt:lpstr>Arial</vt:lpstr>
      <vt:lpstr>Calibri</vt:lpstr>
      <vt:lpstr>Verdana</vt:lpstr>
      <vt:lpstr>Wingdings</vt:lpstr>
      <vt:lpstr>11_Presentation1</vt:lpstr>
      <vt:lpstr>4_Presentation1</vt:lpstr>
      <vt:lpstr>Presentation1</vt:lpstr>
      <vt:lpstr>12_Presentation1</vt:lpstr>
      <vt:lpstr>13_Presentation1</vt:lpstr>
      <vt:lpstr>14_Presentation1</vt:lpstr>
      <vt:lpstr>5_Presentation1</vt:lpstr>
      <vt:lpstr>1_Presentation1</vt:lpstr>
      <vt:lpstr>PowerPoint-presentatie</vt:lpstr>
      <vt:lpstr>PowerPoint-presentatie</vt:lpstr>
      <vt:lpstr>PowerPoint-presentatie</vt:lpstr>
      <vt:lpstr>PowerPoint-presentatie</vt:lpstr>
      <vt:lpstr>PowerPoint-presentatie</vt:lpstr>
      <vt:lpstr>Oorzaak/Gevolg</vt:lpstr>
      <vt:lpstr>PowerPoint-presentatie</vt:lpstr>
      <vt:lpstr>PowerPoint-presentatie</vt:lpstr>
      <vt:lpstr>PowerPoint-presentatie</vt:lpstr>
      <vt:lpstr>PowerPoint-presentatie</vt:lpstr>
      <vt:lpstr>PowerPoint-presentatie</vt:lpstr>
      <vt:lpstr>PowerPoint-presentatie</vt:lpstr>
      <vt:lpstr>Volgorde </vt:lpstr>
      <vt:lpstr>Doel</vt:lpstr>
      <vt:lpstr>Middel</vt:lpstr>
      <vt:lpstr>Voorwaarde</vt:lpstr>
      <vt:lpstr>Voorbeeld</vt:lpstr>
      <vt:lpstr>Overeenkomst</vt:lpstr>
      <vt:lpstr>Tegenstelling</vt:lpstr>
      <vt:lpstr>PowerPoint-presentatie</vt:lpstr>
      <vt:lpstr>PowerPoint-presentatie</vt:lpstr>
      <vt:lpstr>PowerPoint-presentatie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Ernst Keijsers</dc:creator>
  <cp:lastModifiedBy>Gert Duin</cp:lastModifiedBy>
  <cp:revision>649</cp:revision>
  <cp:lastPrinted>2017-03-15T08:54:36Z</cp:lastPrinted>
  <dcterms:created xsi:type="dcterms:W3CDTF">2005-09-13T06:19:00Z</dcterms:created>
  <dcterms:modified xsi:type="dcterms:W3CDTF">2020-04-02T09:27:27Z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0x010100A00EA11F5F3F7840AC790979E25DCEE8</vt:lpwstr>
  </property>
</Properties>
</file>