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7.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2" r:id="rId4"/>
    <p:sldMasterId id="2147485520" r:id="rId5"/>
    <p:sldMasterId id="2147485534" r:id="rId6"/>
    <p:sldMasterId id="2147485546" r:id="rId7"/>
    <p:sldMasterId id="2147485574" r:id="rId8"/>
    <p:sldMasterId id="2147485606" r:id="rId9"/>
    <p:sldMasterId id="2147485640" r:id="rId10"/>
    <p:sldMasterId id="2147485654" r:id="rId11"/>
  </p:sldMasterIdLst>
  <p:notesMasterIdLst>
    <p:notesMasterId r:id="rId34"/>
  </p:notesMasterIdLst>
  <p:handoutMasterIdLst>
    <p:handoutMasterId r:id="rId35"/>
  </p:handoutMasterIdLst>
  <p:sldIdLst>
    <p:sldId id="607" r:id="rId12"/>
    <p:sldId id="597" r:id="rId13"/>
    <p:sldId id="598" r:id="rId14"/>
    <p:sldId id="599" r:id="rId15"/>
    <p:sldId id="601" r:id="rId16"/>
    <p:sldId id="609" r:id="rId17"/>
    <p:sldId id="619" r:id="rId18"/>
    <p:sldId id="620" r:id="rId19"/>
    <p:sldId id="621" r:id="rId20"/>
    <p:sldId id="622" r:id="rId21"/>
    <p:sldId id="623" r:id="rId22"/>
    <p:sldId id="624" r:id="rId23"/>
    <p:sldId id="611" r:id="rId24"/>
    <p:sldId id="612" r:id="rId25"/>
    <p:sldId id="613" r:id="rId26"/>
    <p:sldId id="614" r:id="rId27"/>
    <p:sldId id="615" r:id="rId28"/>
    <p:sldId id="616" r:id="rId29"/>
    <p:sldId id="618" r:id="rId30"/>
    <p:sldId id="600" r:id="rId31"/>
    <p:sldId id="603" r:id="rId32"/>
    <p:sldId id="604" r:id="rId33"/>
  </p:sldIdLst>
  <p:sldSz cx="9144000" cy="6858000" type="screen4x3"/>
  <p:notesSz cx="6669088" cy="9926638"/>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0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80"/>
    <a:srgbClr val="FF9900"/>
    <a:srgbClr val="FFCCFF"/>
    <a:srgbClr val="AAF4ED"/>
    <a:srgbClr val="009900"/>
    <a:srgbClr val="006699"/>
    <a:srgbClr val="006666"/>
    <a:srgbClr val="0066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31EAAA-D24D-4490-9E8C-780168E423A3}" v="4" dt="2020-02-07T14:17:47.097"/>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47" autoAdjust="0"/>
    <p:restoredTop sz="87209" autoAdjust="0"/>
  </p:normalViewPr>
  <p:slideViewPr>
    <p:cSldViewPr>
      <p:cViewPr varScale="1">
        <p:scale>
          <a:sx n="88" d="100"/>
          <a:sy n="88" d="100"/>
        </p:scale>
        <p:origin x="1074"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9546"/>
    </p:cViewPr>
  </p:sorterViewPr>
  <p:notesViewPr>
    <p:cSldViewPr>
      <p:cViewPr varScale="1">
        <p:scale>
          <a:sx n="55" d="100"/>
          <a:sy n="55" d="100"/>
        </p:scale>
        <p:origin x="-2664" y="-108"/>
      </p:cViewPr>
      <p:guideLst>
        <p:guide orient="horz" pos="3127"/>
        <p:guide pos="210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0.xml"/><Relationship Id="rId34"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presProps" Target="presProps.xml"/><Relationship Id="rId10" Type="http://schemas.openxmlformats.org/officeDocument/2006/relationships/slideMaster" Target="slideMasters/slideMaster7.xml"/><Relationship Id="rId19" Type="http://schemas.openxmlformats.org/officeDocument/2006/relationships/slide" Target="slides/slide8.xml"/><Relationship Id="rId31" Type="http://schemas.openxmlformats.org/officeDocument/2006/relationships/slide" Target="slides/slide2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jdelijke aanduiding voor dianummer 5">
            <a:extLst>
              <a:ext uri="{FF2B5EF4-FFF2-40B4-BE49-F238E27FC236}">
                <a16:creationId xmlns:a16="http://schemas.microsoft.com/office/drawing/2014/main" id="{6DB87492-4ED6-499D-A585-2CDA8C70B9D6}"/>
              </a:ext>
            </a:extLst>
          </p:cNvPr>
          <p:cNvSpPr>
            <a:spLocks noGrp="1"/>
          </p:cNvSpPr>
          <p:nvPr>
            <p:ph type="sldNum" sz="quarter" idx="3"/>
          </p:nvPr>
        </p:nvSpPr>
        <p:spPr>
          <a:xfrm>
            <a:off x="3776663" y="9428163"/>
            <a:ext cx="2890837"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DD95C117-36BE-444F-AC97-E3E1198AB58C}" type="slidenum">
              <a:rPr lang="nl-NL" altLang="nl-NL"/>
              <a:pPr>
                <a:defRPr/>
              </a:pPr>
              <a:t>‹nr.›</a:t>
            </a:fld>
            <a:endParaRPr lang="nl-NL" altLang="nl-NL"/>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31C5FC04-E171-4B84-A765-4AD63EAA41A6}"/>
              </a:ext>
            </a:extLst>
          </p:cNvPr>
          <p:cNvSpPr>
            <a:spLocks noGrp="1" noChangeArrowheads="1"/>
          </p:cNvSpPr>
          <p:nvPr>
            <p:ph type="hdr" sz="quarter"/>
          </p:nvPr>
        </p:nvSpPr>
        <p:spPr bwMode="auto">
          <a:xfrm>
            <a:off x="0" y="0"/>
            <a:ext cx="2890838"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cs typeface="Arial" charset="0"/>
              </a:defRPr>
            </a:lvl1pPr>
          </a:lstStyle>
          <a:p>
            <a:pPr>
              <a:defRPr/>
            </a:pPr>
            <a:endParaRPr lang="nl-NL"/>
          </a:p>
        </p:txBody>
      </p:sp>
      <p:sp>
        <p:nvSpPr>
          <p:cNvPr id="17411" name="Rectangle 3">
            <a:extLst>
              <a:ext uri="{FF2B5EF4-FFF2-40B4-BE49-F238E27FC236}">
                <a16:creationId xmlns:a16="http://schemas.microsoft.com/office/drawing/2014/main" id="{1D495B6C-5476-4637-B65B-D7DA76FBFAAF}"/>
              </a:ext>
            </a:extLst>
          </p:cNvPr>
          <p:cNvSpPr>
            <a:spLocks noGrp="1" noChangeArrowheads="1"/>
          </p:cNvSpPr>
          <p:nvPr>
            <p:ph type="dt" idx="1"/>
          </p:nvPr>
        </p:nvSpPr>
        <p:spPr bwMode="auto">
          <a:xfrm>
            <a:off x="3776663" y="0"/>
            <a:ext cx="2890837"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cs typeface="Arial" charset="0"/>
              </a:defRPr>
            </a:lvl1pPr>
          </a:lstStyle>
          <a:p>
            <a:pPr>
              <a:defRPr/>
            </a:pPr>
            <a:fld id="{84FAE497-91DF-40DD-9D6C-7FDBA497D3DE}" type="datetimeFigureOut">
              <a:rPr lang="nl-NL"/>
              <a:pPr>
                <a:defRPr/>
              </a:pPr>
              <a:t>2-4-2020</a:t>
            </a:fld>
            <a:endParaRPr lang="nl-NL"/>
          </a:p>
        </p:txBody>
      </p:sp>
      <p:sp>
        <p:nvSpPr>
          <p:cNvPr id="13316" name="Rectangle 4">
            <a:extLst>
              <a:ext uri="{FF2B5EF4-FFF2-40B4-BE49-F238E27FC236}">
                <a16:creationId xmlns:a16="http://schemas.microsoft.com/office/drawing/2014/main" id="{3CCE332E-EA5A-4266-AE40-EDCCE27CF0BF}"/>
              </a:ext>
            </a:extLst>
          </p:cNvPr>
          <p:cNvSpPr>
            <a:spLocks noGrp="1" noRot="1" noChangeAspect="1" noChangeArrowheads="1" noTextEdit="1"/>
          </p:cNvSpPr>
          <p:nvPr>
            <p:ph type="sldImg" idx="2"/>
          </p:nvPr>
        </p:nvSpPr>
        <p:spPr bwMode="auto">
          <a:xfrm>
            <a:off x="854075" y="744538"/>
            <a:ext cx="4960938"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3" name="Rectangle 5">
            <a:extLst>
              <a:ext uri="{FF2B5EF4-FFF2-40B4-BE49-F238E27FC236}">
                <a16:creationId xmlns:a16="http://schemas.microsoft.com/office/drawing/2014/main" id="{E31E6644-EC97-4400-9073-15B03944D276}"/>
              </a:ext>
            </a:extLst>
          </p:cNvPr>
          <p:cNvSpPr>
            <a:spLocks noGrp="1" noChangeArrowheads="1"/>
          </p:cNvSpPr>
          <p:nvPr>
            <p:ph type="body" sz="quarter" idx="3"/>
          </p:nvPr>
        </p:nvSpPr>
        <p:spPr bwMode="auto">
          <a:xfrm>
            <a:off x="666750" y="4716463"/>
            <a:ext cx="5335588" cy="44656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nl-NL" noProof="0"/>
              <a:t>Klik om de opmaakprofielen van de modeltekst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17414" name="Rectangle 6">
            <a:extLst>
              <a:ext uri="{FF2B5EF4-FFF2-40B4-BE49-F238E27FC236}">
                <a16:creationId xmlns:a16="http://schemas.microsoft.com/office/drawing/2014/main" id="{5242C9EC-521B-4EE8-BE2B-A2FBE39FADDA}"/>
              </a:ext>
            </a:extLst>
          </p:cNvPr>
          <p:cNvSpPr>
            <a:spLocks noGrp="1" noChangeArrowheads="1"/>
          </p:cNvSpPr>
          <p:nvPr>
            <p:ph type="ftr" sz="quarter" idx="4"/>
          </p:nvPr>
        </p:nvSpPr>
        <p:spPr bwMode="auto">
          <a:xfrm>
            <a:off x="0" y="9428163"/>
            <a:ext cx="2890838"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cs typeface="Arial" charset="0"/>
              </a:defRPr>
            </a:lvl1pPr>
          </a:lstStyle>
          <a:p>
            <a:pPr>
              <a:defRPr/>
            </a:pPr>
            <a:endParaRPr lang="nl-NL"/>
          </a:p>
        </p:txBody>
      </p:sp>
      <p:sp>
        <p:nvSpPr>
          <p:cNvPr id="17415" name="Rectangle 7">
            <a:extLst>
              <a:ext uri="{FF2B5EF4-FFF2-40B4-BE49-F238E27FC236}">
                <a16:creationId xmlns:a16="http://schemas.microsoft.com/office/drawing/2014/main" id="{F2FEA6C2-5052-4928-A6A3-77AEC1457BC6}"/>
              </a:ext>
            </a:extLst>
          </p:cNvPr>
          <p:cNvSpPr>
            <a:spLocks noGrp="1" noChangeArrowheads="1"/>
          </p:cNvSpPr>
          <p:nvPr>
            <p:ph type="sldNum" sz="quarter" idx="5"/>
          </p:nvPr>
        </p:nvSpPr>
        <p:spPr bwMode="auto">
          <a:xfrm>
            <a:off x="3776663" y="9428163"/>
            <a:ext cx="2890837"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B9C99AE-185E-494C-AE57-912F6232C9C5}" type="slidenum">
              <a:rPr lang="nl-NL" altLang="nl-NL"/>
              <a:pPr>
                <a:defRPr/>
              </a:pPr>
              <a:t>‹nr.›</a:t>
            </a:fld>
            <a:endParaRPr lang="nl-NL" altLang="nl-NL"/>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jdelijke aanduiding voor dia-afbeelding 1">
            <a:extLst>
              <a:ext uri="{FF2B5EF4-FFF2-40B4-BE49-F238E27FC236}">
                <a16:creationId xmlns:a16="http://schemas.microsoft.com/office/drawing/2014/main" id="{278EB7A5-D264-453A-BDFC-0EF688220140}"/>
              </a:ext>
            </a:extLst>
          </p:cNvPr>
          <p:cNvSpPr>
            <a:spLocks noGrp="1" noRot="1" noChangeAspect="1" noChangeArrowheads="1" noTextEdit="1"/>
          </p:cNvSpPr>
          <p:nvPr>
            <p:ph type="sldImg"/>
          </p:nvPr>
        </p:nvSpPr>
        <p:spPr>
          <a:ln/>
        </p:spPr>
      </p:sp>
      <p:sp>
        <p:nvSpPr>
          <p:cNvPr id="16387" name="Tijdelijke aanduiding voor notities 2">
            <a:extLst>
              <a:ext uri="{FF2B5EF4-FFF2-40B4-BE49-F238E27FC236}">
                <a16:creationId xmlns:a16="http://schemas.microsoft.com/office/drawing/2014/main" id="{334EA289-C6F8-457D-BC6A-09042149CFA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NL"/>
              <a:t>Navigeren naar een aanpak: klik op het betreffende poppetje.</a:t>
            </a:r>
          </a:p>
          <a:p>
            <a:r>
              <a:rPr lang="nl-NL" altLang="nl-NL"/>
              <a:t>Navigeren naar de leesinstructie: klik op de betreffende tekst.</a:t>
            </a:r>
          </a:p>
          <a:p>
            <a:r>
              <a:rPr lang="nl-NL" altLang="nl-NL"/>
              <a:t>Navigeren naar het waarom van een strategie: klik op het vraagteken.</a:t>
            </a:r>
          </a:p>
        </p:txBody>
      </p:sp>
      <p:sp>
        <p:nvSpPr>
          <p:cNvPr id="16388" name="Tijdelijke aanduiding voor dianummer 3">
            <a:extLst>
              <a:ext uri="{FF2B5EF4-FFF2-40B4-BE49-F238E27FC236}">
                <a16:creationId xmlns:a16="http://schemas.microsoft.com/office/drawing/2014/main" id="{14CDEBB9-A186-47B2-99E7-F126102B946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19B7750-CF38-433D-92B3-F6FC52C96335}" type="slidenum">
              <a:rPr lang="nl-NL" altLang="nl-NL" smtClean="0"/>
              <a:pPr/>
              <a:t>1</a:t>
            </a:fld>
            <a:endParaRPr lang="nl-NL" altLang="nl-NL"/>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jdelijke aanduiding voor dia-afbeelding 1">
            <a:extLst>
              <a:ext uri="{FF2B5EF4-FFF2-40B4-BE49-F238E27FC236}">
                <a16:creationId xmlns:a16="http://schemas.microsoft.com/office/drawing/2014/main" id="{AAB479DA-D14A-4C47-B694-29AD30F02939}"/>
              </a:ext>
            </a:extLst>
          </p:cNvPr>
          <p:cNvSpPr>
            <a:spLocks noGrp="1" noRot="1" noChangeAspect="1" noChangeArrowheads="1" noTextEdit="1"/>
          </p:cNvSpPr>
          <p:nvPr>
            <p:ph type="sldImg"/>
          </p:nvPr>
        </p:nvSpPr>
        <p:spPr>
          <a:ln/>
        </p:spPr>
      </p:sp>
      <p:sp>
        <p:nvSpPr>
          <p:cNvPr id="79875" name="Tijdelijke aanduiding voor notities 2">
            <a:extLst>
              <a:ext uri="{FF2B5EF4-FFF2-40B4-BE49-F238E27FC236}">
                <a16:creationId xmlns:a16="http://schemas.microsoft.com/office/drawing/2014/main" id="{188E6DD1-C6EF-42E4-896B-5F63293135D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NL">
                <a:solidFill>
                  <a:srgbClr val="000000"/>
                </a:solidFill>
              </a:rPr>
              <a:t>Navigeren naar de overzichtscirkel: klik op ‘Nieuwsbegrip’.</a:t>
            </a:r>
          </a:p>
          <a:p>
            <a:r>
              <a:rPr lang="nl-NL" altLang="nl-NL">
                <a:solidFill>
                  <a:srgbClr val="000000"/>
                </a:solidFill>
              </a:rPr>
              <a:t>Navigeren naar het verbandenschema: klik op het schema.</a:t>
            </a:r>
          </a:p>
          <a:p>
            <a:endParaRPr lang="nl-NL" altLang="nl-NL"/>
          </a:p>
        </p:txBody>
      </p:sp>
      <p:sp>
        <p:nvSpPr>
          <p:cNvPr id="79876" name="Tijdelijke aanduiding voor dianummer 3">
            <a:extLst>
              <a:ext uri="{FF2B5EF4-FFF2-40B4-BE49-F238E27FC236}">
                <a16:creationId xmlns:a16="http://schemas.microsoft.com/office/drawing/2014/main" id="{0ECD1FDB-31CA-4ED7-881E-33E68F40C85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F080070-BFFC-4FCF-A187-562BC3A49A7E}" type="slidenum">
              <a:rPr lang="nl-NL" altLang="nl-NL" smtClean="0"/>
              <a:pPr/>
              <a:t>10</a:t>
            </a:fld>
            <a:endParaRPr lang="nl-NL" altLang="nl-NL"/>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jdelijke aanduiding voor dia-afbeelding 1">
            <a:extLst>
              <a:ext uri="{FF2B5EF4-FFF2-40B4-BE49-F238E27FC236}">
                <a16:creationId xmlns:a16="http://schemas.microsoft.com/office/drawing/2014/main" id="{D20F592A-304B-46D5-861F-D2006E21189A}"/>
              </a:ext>
            </a:extLst>
          </p:cNvPr>
          <p:cNvSpPr>
            <a:spLocks noGrp="1" noRot="1" noChangeAspect="1" noChangeArrowheads="1" noTextEdit="1"/>
          </p:cNvSpPr>
          <p:nvPr>
            <p:ph type="sldImg"/>
          </p:nvPr>
        </p:nvSpPr>
        <p:spPr>
          <a:ln/>
        </p:spPr>
      </p:sp>
      <p:sp>
        <p:nvSpPr>
          <p:cNvPr id="81923" name="Tijdelijke aanduiding voor notities 2">
            <a:extLst>
              <a:ext uri="{FF2B5EF4-FFF2-40B4-BE49-F238E27FC236}">
                <a16:creationId xmlns:a16="http://schemas.microsoft.com/office/drawing/2014/main" id="{3C66B02F-7B1A-4738-8CEA-E1045A3DCC2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NL">
                <a:solidFill>
                  <a:srgbClr val="000000"/>
                </a:solidFill>
              </a:rPr>
              <a:t>Navigeren naar de overzichtscirkel: klik op ‘Nieuwsbegrip’.</a:t>
            </a:r>
          </a:p>
          <a:p>
            <a:r>
              <a:rPr lang="nl-NL" altLang="nl-NL">
                <a:solidFill>
                  <a:srgbClr val="000000"/>
                </a:solidFill>
              </a:rPr>
              <a:t>Navigeren naar het verbandenschema: klik op het schema.</a:t>
            </a:r>
          </a:p>
        </p:txBody>
      </p:sp>
      <p:sp>
        <p:nvSpPr>
          <p:cNvPr id="81924" name="Tijdelijke aanduiding voor dianummer 3">
            <a:extLst>
              <a:ext uri="{FF2B5EF4-FFF2-40B4-BE49-F238E27FC236}">
                <a16:creationId xmlns:a16="http://schemas.microsoft.com/office/drawing/2014/main" id="{483550C6-A192-45FC-B40A-8E3A704F4D4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FC0E90F-86EC-42C3-A78F-896C54B261D0}" type="slidenum">
              <a:rPr lang="nl-NL" altLang="nl-NL" smtClean="0"/>
              <a:pPr/>
              <a:t>11</a:t>
            </a:fld>
            <a:endParaRPr lang="nl-NL" altLang="nl-NL"/>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jdelijke aanduiding voor dia-afbeelding 1">
            <a:extLst>
              <a:ext uri="{FF2B5EF4-FFF2-40B4-BE49-F238E27FC236}">
                <a16:creationId xmlns:a16="http://schemas.microsoft.com/office/drawing/2014/main" id="{2B1AABDF-577E-4DFC-B8A8-CED4D4D5B75A}"/>
              </a:ext>
            </a:extLst>
          </p:cNvPr>
          <p:cNvSpPr>
            <a:spLocks noGrp="1" noRot="1" noChangeAspect="1" noChangeArrowheads="1" noTextEdit="1"/>
          </p:cNvSpPr>
          <p:nvPr>
            <p:ph type="sldImg"/>
          </p:nvPr>
        </p:nvSpPr>
        <p:spPr>
          <a:ln/>
        </p:spPr>
      </p:sp>
      <p:sp>
        <p:nvSpPr>
          <p:cNvPr id="83971" name="Tijdelijke aanduiding voor notities 2">
            <a:extLst>
              <a:ext uri="{FF2B5EF4-FFF2-40B4-BE49-F238E27FC236}">
                <a16:creationId xmlns:a16="http://schemas.microsoft.com/office/drawing/2014/main" id="{A7DF002A-4439-41E2-9CB9-F90248370DD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NL">
                <a:solidFill>
                  <a:srgbClr val="000000"/>
                </a:solidFill>
              </a:rPr>
              <a:t>Navigeren naar de overzichtscirkel: klik op ‘Nieuwsbegrip’.</a:t>
            </a:r>
          </a:p>
          <a:p>
            <a:r>
              <a:rPr lang="nl-NL" altLang="nl-NL">
                <a:solidFill>
                  <a:srgbClr val="000000"/>
                </a:solidFill>
              </a:rPr>
              <a:t>Navigeren naar het verbandenschema: klik op het schema.</a:t>
            </a:r>
          </a:p>
          <a:p>
            <a:endParaRPr lang="nl-NL" altLang="nl-NL"/>
          </a:p>
        </p:txBody>
      </p:sp>
      <p:sp>
        <p:nvSpPr>
          <p:cNvPr id="83972" name="Tijdelijke aanduiding voor dianummer 3">
            <a:extLst>
              <a:ext uri="{FF2B5EF4-FFF2-40B4-BE49-F238E27FC236}">
                <a16:creationId xmlns:a16="http://schemas.microsoft.com/office/drawing/2014/main" id="{CAFDAF48-E28D-4F29-9814-A16CC0E68A9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87D6F68-A489-4271-B3E9-CA01FD145659}" type="slidenum">
              <a:rPr lang="nl-NL" altLang="nl-NL" smtClean="0"/>
              <a:pPr/>
              <a:t>12</a:t>
            </a:fld>
            <a:endParaRPr lang="nl-NL" altLang="nl-NL"/>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jdelijke aanduiding voor dia-afbeelding 1">
            <a:extLst>
              <a:ext uri="{FF2B5EF4-FFF2-40B4-BE49-F238E27FC236}">
                <a16:creationId xmlns:a16="http://schemas.microsoft.com/office/drawing/2014/main" id="{704D37B7-B5E9-4E6E-9A3F-05D9F4328D0A}"/>
              </a:ext>
            </a:extLst>
          </p:cNvPr>
          <p:cNvSpPr>
            <a:spLocks noGrp="1" noRot="1" noChangeAspect="1" noChangeArrowheads="1" noTextEdit="1"/>
          </p:cNvSpPr>
          <p:nvPr>
            <p:ph type="sldImg"/>
          </p:nvPr>
        </p:nvSpPr>
        <p:spPr>
          <a:ln/>
        </p:spPr>
      </p:sp>
      <p:sp>
        <p:nvSpPr>
          <p:cNvPr id="86019" name="Tijdelijke aanduiding voor notities 2">
            <a:extLst>
              <a:ext uri="{FF2B5EF4-FFF2-40B4-BE49-F238E27FC236}">
                <a16:creationId xmlns:a16="http://schemas.microsoft.com/office/drawing/2014/main" id="{0205D95A-1ED5-453D-862E-BA61849580D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NL">
                <a:solidFill>
                  <a:srgbClr val="000000"/>
                </a:solidFill>
              </a:rPr>
              <a:t>Navigeren naar de overzichtscirkel: klik op ‘Nieuwsbegrip’.</a:t>
            </a:r>
          </a:p>
          <a:p>
            <a:r>
              <a:rPr lang="nl-NL" altLang="nl-NL">
                <a:solidFill>
                  <a:srgbClr val="000000"/>
                </a:solidFill>
              </a:rPr>
              <a:t>Navigeren naar het verbandenschema: klik op het schema.</a:t>
            </a:r>
          </a:p>
          <a:p>
            <a:endParaRPr lang="nl-NL" altLang="nl-NL"/>
          </a:p>
        </p:txBody>
      </p:sp>
      <p:sp>
        <p:nvSpPr>
          <p:cNvPr id="86020" name="Tijdelijke aanduiding voor dianummer 3">
            <a:extLst>
              <a:ext uri="{FF2B5EF4-FFF2-40B4-BE49-F238E27FC236}">
                <a16:creationId xmlns:a16="http://schemas.microsoft.com/office/drawing/2014/main" id="{329E8D5E-AAD2-4F22-A2A8-322DB720F97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7D0A320-145A-4652-9834-E3EF19799F50}" type="slidenum">
              <a:rPr lang="nl-NL" altLang="nl-NL" smtClean="0"/>
              <a:pPr/>
              <a:t>13</a:t>
            </a:fld>
            <a:endParaRPr lang="nl-NL" altLang="nl-NL"/>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jdelijke aanduiding voor dia-afbeelding 1">
            <a:extLst>
              <a:ext uri="{FF2B5EF4-FFF2-40B4-BE49-F238E27FC236}">
                <a16:creationId xmlns:a16="http://schemas.microsoft.com/office/drawing/2014/main" id="{3BB33F57-100B-4E35-9F31-C0E286FEC374}"/>
              </a:ext>
            </a:extLst>
          </p:cNvPr>
          <p:cNvSpPr>
            <a:spLocks noGrp="1" noRot="1" noChangeAspect="1" noChangeArrowheads="1" noTextEdit="1"/>
          </p:cNvSpPr>
          <p:nvPr>
            <p:ph type="sldImg"/>
          </p:nvPr>
        </p:nvSpPr>
        <p:spPr>
          <a:ln/>
        </p:spPr>
      </p:sp>
      <p:sp>
        <p:nvSpPr>
          <p:cNvPr id="88067" name="Tijdelijke aanduiding voor notities 2">
            <a:extLst>
              <a:ext uri="{FF2B5EF4-FFF2-40B4-BE49-F238E27FC236}">
                <a16:creationId xmlns:a16="http://schemas.microsoft.com/office/drawing/2014/main" id="{C37192C0-A285-4D08-A863-9389230CC72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NL">
                <a:solidFill>
                  <a:srgbClr val="000000"/>
                </a:solidFill>
              </a:rPr>
              <a:t>Navigeren naar de overzichtscirkel: klik op ‘Nieuwsbegrip’.</a:t>
            </a:r>
          </a:p>
          <a:p>
            <a:r>
              <a:rPr lang="nl-NL" altLang="nl-NL">
                <a:solidFill>
                  <a:srgbClr val="000000"/>
                </a:solidFill>
              </a:rPr>
              <a:t>Navigeren naar het verbandenschema: klik op het schema.</a:t>
            </a:r>
          </a:p>
          <a:p>
            <a:endParaRPr lang="nl-NL" altLang="nl-NL"/>
          </a:p>
        </p:txBody>
      </p:sp>
      <p:sp>
        <p:nvSpPr>
          <p:cNvPr id="88068" name="Tijdelijke aanduiding voor dianummer 3">
            <a:extLst>
              <a:ext uri="{FF2B5EF4-FFF2-40B4-BE49-F238E27FC236}">
                <a16:creationId xmlns:a16="http://schemas.microsoft.com/office/drawing/2014/main" id="{0F5B697C-112D-4BDA-8B56-61785DB40EF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27AD178-D45D-4022-92E6-7BC908F9F747}" type="slidenum">
              <a:rPr lang="nl-NL" altLang="nl-NL" smtClean="0"/>
              <a:pPr/>
              <a:t>14</a:t>
            </a:fld>
            <a:endParaRPr lang="nl-NL" altLang="nl-NL"/>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jdelijke aanduiding voor dia-afbeelding 1">
            <a:extLst>
              <a:ext uri="{FF2B5EF4-FFF2-40B4-BE49-F238E27FC236}">
                <a16:creationId xmlns:a16="http://schemas.microsoft.com/office/drawing/2014/main" id="{B431A822-6EC5-440B-9051-4587161D7FC8}"/>
              </a:ext>
            </a:extLst>
          </p:cNvPr>
          <p:cNvSpPr>
            <a:spLocks noGrp="1" noRot="1" noChangeAspect="1" noChangeArrowheads="1" noTextEdit="1"/>
          </p:cNvSpPr>
          <p:nvPr>
            <p:ph type="sldImg"/>
          </p:nvPr>
        </p:nvSpPr>
        <p:spPr>
          <a:ln/>
        </p:spPr>
      </p:sp>
      <p:sp>
        <p:nvSpPr>
          <p:cNvPr id="90115" name="Tijdelijke aanduiding voor notities 2">
            <a:extLst>
              <a:ext uri="{FF2B5EF4-FFF2-40B4-BE49-F238E27FC236}">
                <a16:creationId xmlns:a16="http://schemas.microsoft.com/office/drawing/2014/main" id="{87BB850A-34C5-43A6-AC34-CD0EF98A1A2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NL">
                <a:solidFill>
                  <a:srgbClr val="000000"/>
                </a:solidFill>
              </a:rPr>
              <a:t>Navigeren naar de overzichtscirkel: klik op ‘Nieuwsbegrip’.</a:t>
            </a:r>
          </a:p>
          <a:p>
            <a:r>
              <a:rPr lang="nl-NL" altLang="nl-NL">
                <a:solidFill>
                  <a:srgbClr val="000000"/>
                </a:solidFill>
              </a:rPr>
              <a:t>Navigeren naar het verbandenschema: klik op het schema.</a:t>
            </a:r>
          </a:p>
          <a:p>
            <a:endParaRPr lang="nl-NL" altLang="nl-NL"/>
          </a:p>
        </p:txBody>
      </p:sp>
      <p:sp>
        <p:nvSpPr>
          <p:cNvPr id="90116" name="Tijdelijke aanduiding voor dianummer 3">
            <a:extLst>
              <a:ext uri="{FF2B5EF4-FFF2-40B4-BE49-F238E27FC236}">
                <a16:creationId xmlns:a16="http://schemas.microsoft.com/office/drawing/2014/main" id="{F1D36DFC-C0AE-4D7F-AA54-D3BAF2DBD01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B2A7693-961E-4E9D-94F8-29CA1CE4F668}" type="slidenum">
              <a:rPr lang="nl-NL" altLang="nl-NL" smtClean="0"/>
              <a:pPr/>
              <a:t>15</a:t>
            </a:fld>
            <a:endParaRPr lang="nl-NL" altLang="nl-NL"/>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jdelijke aanduiding voor dia-afbeelding 1">
            <a:extLst>
              <a:ext uri="{FF2B5EF4-FFF2-40B4-BE49-F238E27FC236}">
                <a16:creationId xmlns:a16="http://schemas.microsoft.com/office/drawing/2014/main" id="{97919348-6EA6-4BBD-A9AE-3BE040CFBCB5}"/>
              </a:ext>
            </a:extLst>
          </p:cNvPr>
          <p:cNvSpPr>
            <a:spLocks noGrp="1" noRot="1" noChangeAspect="1" noChangeArrowheads="1" noTextEdit="1"/>
          </p:cNvSpPr>
          <p:nvPr>
            <p:ph type="sldImg"/>
          </p:nvPr>
        </p:nvSpPr>
        <p:spPr>
          <a:ln/>
        </p:spPr>
      </p:sp>
      <p:sp>
        <p:nvSpPr>
          <p:cNvPr id="92163" name="Tijdelijke aanduiding voor notities 2">
            <a:extLst>
              <a:ext uri="{FF2B5EF4-FFF2-40B4-BE49-F238E27FC236}">
                <a16:creationId xmlns:a16="http://schemas.microsoft.com/office/drawing/2014/main" id="{8DA018D6-9E50-4BF3-B9B0-6510001F946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NL">
                <a:solidFill>
                  <a:srgbClr val="000000"/>
                </a:solidFill>
              </a:rPr>
              <a:t>Navigeren naar de overzichtscirkel: klik op ‘Nieuwsbegrip’.</a:t>
            </a:r>
          </a:p>
          <a:p>
            <a:r>
              <a:rPr lang="nl-NL" altLang="nl-NL">
                <a:solidFill>
                  <a:srgbClr val="000000"/>
                </a:solidFill>
              </a:rPr>
              <a:t>Navigeren naar het verbandenschema: klik op het schema.</a:t>
            </a:r>
          </a:p>
          <a:p>
            <a:endParaRPr lang="nl-NL" altLang="nl-NL"/>
          </a:p>
        </p:txBody>
      </p:sp>
      <p:sp>
        <p:nvSpPr>
          <p:cNvPr id="92164" name="Tijdelijke aanduiding voor dianummer 3">
            <a:extLst>
              <a:ext uri="{FF2B5EF4-FFF2-40B4-BE49-F238E27FC236}">
                <a16:creationId xmlns:a16="http://schemas.microsoft.com/office/drawing/2014/main" id="{66FF0C43-76B7-486E-AE01-637DECA4EED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C156DF3-ACB3-4BF9-8189-C989F095018F}" type="slidenum">
              <a:rPr lang="nl-NL" altLang="nl-NL" smtClean="0"/>
              <a:pPr/>
              <a:t>16</a:t>
            </a:fld>
            <a:endParaRPr lang="nl-NL" altLang="nl-NL"/>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jdelijke aanduiding voor dia-afbeelding 1">
            <a:extLst>
              <a:ext uri="{FF2B5EF4-FFF2-40B4-BE49-F238E27FC236}">
                <a16:creationId xmlns:a16="http://schemas.microsoft.com/office/drawing/2014/main" id="{CB79D984-D1E0-475F-86C2-C653924A6A2F}"/>
              </a:ext>
            </a:extLst>
          </p:cNvPr>
          <p:cNvSpPr>
            <a:spLocks noGrp="1" noRot="1" noChangeAspect="1" noChangeArrowheads="1" noTextEdit="1"/>
          </p:cNvSpPr>
          <p:nvPr>
            <p:ph type="sldImg"/>
          </p:nvPr>
        </p:nvSpPr>
        <p:spPr>
          <a:ln/>
        </p:spPr>
      </p:sp>
      <p:sp>
        <p:nvSpPr>
          <p:cNvPr id="94211" name="Tijdelijke aanduiding voor notities 2">
            <a:extLst>
              <a:ext uri="{FF2B5EF4-FFF2-40B4-BE49-F238E27FC236}">
                <a16:creationId xmlns:a16="http://schemas.microsoft.com/office/drawing/2014/main" id="{B5C62482-9DE5-4D90-B1BF-19FFA2733D7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NL">
                <a:solidFill>
                  <a:srgbClr val="000000"/>
                </a:solidFill>
              </a:rPr>
              <a:t>Navigeren naar de overzichtscirkel: klik op ‘Nieuwsbegrip’.</a:t>
            </a:r>
          </a:p>
          <a:p>
            <a:r>
              <a:rPr lang="nl-NL" altLang="nl-NL">
                <a:solidFill>
                  <a:srgbClr val="000000"/>
                </a:solidFill>
              </a:rPr>
              <a:t>Navigeren naar het verbandenschema: klik op het schema.</a:t>
            </a:r>
          </a:p>
          <a:p>
            <a:endParaRPr lang="nl-NL" altLang="nl-NL"/>
          </a:p>
        </p:txBody>
      </p:sp>
      <p:sp>
        <p:nvSpPr>
          <p:cNvPr id="94212" name="Tijdelijke aanduiding voor dianummer 3">
            <a:extLst>
              <a:ext uri="{FF2B5EF4-FFF2-40B4-BE49-F238E27FC236}">
                <a16:creationId xmlns:a16="http://schemas.microsoft.com/office/drawing/2014/main" id="{7945E10C-B132-4330-9455-AFEFAF57518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2337DBE-9900-4387-B8ED-16BF9DBE4F6D}" type="slidenum">
              <a:rPr lang="nl-NL" altLang="nl-NL" smtClean="0"/>
              <a:pPr/>
              <a:t>17</a:t>
            </a:fld>
            <a:endParaRPr lang="nl-NL" altLang="nl-NL"/>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jdelijke aanduiding voor dia-afbeelding 1">
            <a:extLst>
              <a:ext uri="{FF2B5EF4-FFF2-40B4-BE49-F238E27FC236}">
                <a16:creationId xmlns:a16="http://schemas.microsoft.com/office/drawing/2014/main" id="{DD5EB0BC-7DE1-4F06-8432-DDD102E3DF57}"/>
              </a:ext>
            </a:extLst>
          </p:cNvPr>
          <p:cNvSpPr>
            <a:spLocks noGrp="1" noRot="1" noChangeAspect="1" noChangeArrowheads="1" noTextEdit="1"/>
          </p:cNvSpPr>
          <p:nvPr>
            <p:ph type="sldImg"/>
          </p:nvPr>
        </p:nvSpPr>
        <p:spPr>
          <a:ln/>
        </p:spPr>
      </p:sp>
      <p:sp>
        <p:nvSpPr>
          <p:cNvPr id="96259" name="Tijdelijke aanduiding voor notities 2">
            <a:extLst>
              <a:ext uri="{FF2B5EF4-FFF2-40B4-BE49-F238E27FC236}">
                <a16:creationId xmlns:a16="http://schemas.microsoft.com/office/drawing/2014/main" id="{0AD3860B-3636-4D3C-B8DC-2DB4706DE36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NL">
                <a:solidFill>
                  <a:srgbClr val="000000"/>
                </a:solidFill>
              </a:rPr>
              <a:t>Navigeren naar de overzichtscirkel: klik op ‘Nieuwsbegrip’.</a:t>
            </a:r>
          </a:p>
          <a:p>
            <a:r>
              <a:rPr lang="nl-NL" altLang="nl-NL">
                <a:solidFill>
                  <a:srgbClr val="000000"/>
                </a:solidFill>
              </a:rPr>
              <a:t>Navigeren naar het verbandenschema: klik op het schema.</a:t>
            </a:r>
          </a:p>
          <a:p>
            <a:endParaRPr lang="nl-NL" altLang="nl-NL"/>
          </a:p>
        </p:txBody>
      </p:sp>
      <p:sp>
        <p:nvSpPr>
          <p:cNvPr id="96260" name="Tijdelijke aanduiding voor dianummer 3">
            <a:extLst>
              <a:ext uri="{FF2B5EF4-FFF2-40B4-BE49-F238E27FC236}">
                <a16:creationId xmlns:a16="http://schemas.microsoft.com/office/drawing/2014/main" id="{BCE32743-F0F8-487F-B5B9-497B0387474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D253834-229D-4127-9D85-33A9485FB176}" type="slidenum">
              <a:rPr lang="nl-NL" altLang="nl-NL" smtClean="0"/>
              <a:pPr/>
              <a:t>18</a:t>
            </a:fld>
            <a:endParaRPr lang="nl-NL" altLang="nl-NL"/>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jdelijke aanduiding voor dia-afbeelding 1">
            <a:extLst>
              <a:ext uri="{FF2B5EF4-FFF2-40B4-BE49-F238E27FC236}">
                <a16:creationId xmlns:a16="http://schemas.microsoft.com/office/drawing/2014/main" id="{3C7D38ED-99D3-4513-A5C6-0587BCE2BE21}"/>
              </a:ext>
            </a:extLst>
          </p:cNvPr>
          <p:cNvSpPr>
            <a:spLocks noGrp="1" noRot="1" noChangeAspect="1" noChangeArrowheads="1" noTextEdit="1"/>
          </p:cNvSpPr>
          <p:nvPr>
            <p:ph type="sldImg"/>
          </p:nvPr>
        </p:nvSpPr>
        <p:spPr>
          <a:ln/>
        </p:spPr>
      </p:sp>
      <p:sp>
        <p:nvSpPr>
          <p:cNvPr id="98307" name="Tijdelijke aanduiding voor notities 2">
            <a:extLst>
              <a:ext uri="{FF2B5EF4-FFF2-40B4-BE49-F238E27FC236}">
                <a16:creationId xmlns:a16="http://schemas.microsoft.com/office/drawing/2014/main" id="{1A780529-24BF-43D3-B9AA-2BA11645B44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NL">
                <a:solidFill>
                  <a:srgbClr val="000000"/>
                </a:solidFill>
              </a:rPr>
              <a:t>Navigeren naar de overzichtscirkel: klik op ‘Nieuwsbegrip’.</a:t>
            </a:r>
          </a:p>
          <a:p>
            <a:r>
              <a:rPr lang="nl-NL" altLang="nl-NL">
                <a:solidFill>
                  <a:srgbClr val="000000"/>
                </a:solidFill>
              </a:rPr>
              <a:t>Navigeren naar het verbandenschema: klik op het schema.</a:t>
            </a:r>
          </a:p>
          <a:p>
            <a:endParaRPr lang="nl-NL" altLang="nl-NL"/>
          </a:p>
        </p:txBody>
      </p:sp>
      <p:sp>
        <p:nvSpPr>
          <p:cNvPr id="98308" name="Tijdelijke aanduiding voor dianummer 3">
            <a:extLst>
              <a:ext uri="{FF2B5EF4-FFF2-40B4-BE49-F238E27FC236}">
                <a16:creationId xmlns:a16="http://schemas.microsoft.com/office/drawing/2014/main" id="{E89E24C0-1374-4A52-8436-384ECB70FF2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09041C9-B242-452A-8DA2-D5C10C9AAF92}" type="slidenum">
              <a:rPr lang="nl-NL" altLang="nl-NL" smtClean="0"/>
              <a:pPr/>
              <a:t>19</a:t>
            </a:fld>
            <a:endParaRPr lang="nl-NL" altLang="nl-N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jdelijke aanduiding voor dia-afbeelding 1">
            <a:extLst>
              <a:ext uri="{FF2B5EF4-FFF2-40B4-BE49-F238E27FC236}">
                <a16:creationId xmlns:a16="http://schemas.microsoft.com/office/drawing/2014/main" id="{4D34F606-5772-435B-8F2D-CB02A78AB517}"/>
              </a:ext>
            </a:extLst>
          </p:cNvPr>
          <p:cNvSpPr>
            <a:spLocks noGrp="1" noRot="1" noChangeAspect="1" noChangeArrowheads="1" noTextEdit="1"/>
          </p:cNvSpPr>
          <p:nvPr>
            <p:ph type="sldImg"/>
          </p:nvPr>
        </p:nvSpPr>
        <p:spPr>
          <a:ln/>
        </p:spPr>
      </p:sp>
      <p:sp>
        <p:nvSpPr>
          <p:cNvPr id="63491" name="Tijdelijke aanduiding voor notities 2">
            <a:extLst>
              <a:ext uri="{FF2B5EF4-FFF2-40B4-BE49-F238E27FC236}">
                <a16:creationId xmlns:a16="http://schemas.microsoft.com/office/drawing/2014/main" id="{7A12B509-1A3A-4285-BAF3-F3AF8E54D82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NL">
                <a:solidFill>
                  <a:srgbClr val="000000"/>
                </a:solidFill>
              </a:rPr>
              <a:t>Navigeren naar de overzichtscirkel: klik op ‘Nieuwsbegrip’.</a:t>
            </a:r>
            <a:endParaRPr lang="nl-NL" altLang="nl-NL"/>
          </a:p>
        </p:txBody>
      </p:sp>
      <p:sp>
        <p:nvSpPr>
          <p:cNvPr id="63492" name="Tijdelijke aanduiding voor dianummer 3">
            <a:extLst>
              <a:ext uri="{FF2B5EF4-FFF2-40B4-BE49-F238E27FC236}">
                <a16:creationId xmlns:a16="http://schemas.microsoft.com/office/drawing/2014/main" id="{0260B4F5-E7A1-4D63-9FB9-6EA13DE0FBB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6324C6C-7656-4C38-A69E-0DC1F1F4BF5B}" type="slidenum">
              <a:rPr lang="nl-NL" altLang="nl-NL" smtClean="0"/>
              <a:pPr/>
              <a:t>2</a:t>
            </a:fld>
            <a:endParaRPr lang="nl-NL" altLang="nl-NL"/>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ijdelijke aanduiding voor dia-afbeelding 1">
            <a:extLst>
              <a:ext uri="{FF2B5EF4-FFF2-40B4-BE49-F238E27FC236}">
                <a16:creationId xmlns:a16="http://schemas.microsoft.com/office/drawing/2014/main" id="{EFC5CFF2-5546-4D7B-89C5-F03960F50066}"/>
              </a:ext>
            </a:extLst>
          </p:cNvPr>
          <p:cNvSpPr>
            <a:spLocks noGrp="1" noRot="1" noChangeAspect="1" noChangeArrowheads="1" noTextEdit="1"/>
          </p:cNvSpPr>
          <p:nvPr>
            <p:ph type="sldImg"/>
          </p:nvPr>
        </p:nvSpPr>
        <p:spPr>
          <a:ln/>
        </p:spPr>
      </p:sp>
      <p:sp>
        <p:nvSpPr>
          <p:cNvPr id="100355" name="Tijdelijke aanduiding voor notities 2">
            <a:extLst>
              <a:ext uri="{FF2B5EF4-FFF2-40B4-BE49-F238E27FC236}">
                <a16:creationId xmlns:a16="http://schemas.microsoft.com/office/drawing/2014/main" id="{5EF93A6F-4D27-4319-A953-77FD53776DF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NL">
                <a:solidFill>
                  <a:srgbClr val="000000"/>
                </a:solidFill>
              </a:rPr>
              <a:t>Navigeren naar de overzichtscirkel: klik op ‘Nieuwsbegrip’.</a:t>
            </a:r>
          </a:p>
          <a:p>
            <a:endParaRPr lang="nl-NL" altLang="nl-NL"/>
          </a:p>
        </p:txBody>
      </p:sp>
      <p:sp>
        <p:nvSpPr>
          <p:cNvPr id="100356" name="Tijdelijke aanduiding voor dianummer 3">
            <a:extLst>
              <a:ext uri="{FF2B5EF4-FFF2-40B4-BE49-F238E27FC236}">
                <a16:creationId xmlns:a16="http://schemas.microsoft.com/office/drawing/2014/main" id="{A550E30D-EB9D-4A69-B5B8-F95105E6DB1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96839FF-C62E-45D3-B71F-11B6F6CCEB74}" type="slidenum">
              <a:rPr lang="nl-NL" altLang="nl-NL" smtClean="0"/>
              <a:pPr/>
              <a:t>20</a:t>
            </a:fld>
            <a:endParaRPr lang="nl-NL" altLang="nl-NL"/>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a:extLst>
              <a:ext uri="{FF2B5EF4-FFF2-40B4-BE49-F238E27FC236}">
                <a16:creationId xmlns:a16="http://schemas.microsoft.com/office/drawing/2014/main" id="{921C6956-0757-4FF5-AFEA-AAEE59990257}"/>
              </a:ext>
            </a:extLst>
          </p:cNvPr>
          <p:cNvSpPr>
            <a:spLocks noGrp="1" noRot="1" noChangeAspect="1" noChangeArrowheads="1" noTextEdit="1"/>
          </p:cNvSpPr>
          <p:nvPr>
            <p:ph type="sldImg"/>
          </p:nvPr>
        </p:nvSpPr>
        <p:spPr>
          <a:ln/>
        </p:spPr>
      </p:sp>
      <p:sp>
        <p:nvSpPr>
          <p:cNvPr id="102403" name="Rectangle 3">
            <a:extLst>
              <a:ext uri="{FF2B5EF4-FFF2-40B4-BE49-F238E27FC236}">
                <a16:creationId xmlns:a16="http://schemas.microsoft.com/office/drawing/2014/main" id="{DBB4543B-AFD4-4A90-9C23-90AC086CEFD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NL">
                <a:solidFill>
                  <a:srgbClr val="000000"/>
                </a:solidFill>
              </a:rPr>
              <a:t>Navigeren naar de overzichtscirkel: klik op ‘Nieuwsbegrip’.</a:t>
            </a:r>
          </a:p>
          <a:p>
            <a:endParaRPr lang="nl-NL" altLang="nl-NL"/>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F9FECC9F-A763-45A9-8029-CC41749B854A}"/>
              </a:ext>
            </a:extLst>
          </p:cNvPr>
          <p:cNvSpPr>
            <a:spLocks noGrp="1" noRot="1" noChangeAspect="1" noChangeArrowheads="1" noTextEdit="1"/>
          </p:cNvSpPr>
          <p:nvPr>
            <p:ph type="sldImg"/>
          </p:nvPr>
        </p:nvSpPr>
        <p:spPr>
          <a:ln/>
        </p:spPr>
      </p:sp>
      <p:sp>
        <p:nvSpPr>
          <p:cNvPr id="104451" name="Rectangle 3">
            <a:extLst>
              <a:ext uri="{FF2B5EF4-FFF2-40B4-BE49-F238E27FC236}">
                <a16:creationId xmlns:a16="http://schemas.microsoft.com/office/drawing/2014/main" id="{132B393E-4953-4C8B-A39A-2EC38093C1D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NL"/>
              <a:t>Afhankelijk van het verbindingswoord (signaalwoord) dat tussen de twee zinnen wordt geplaatst, ontstaat er een andere interpretatie:</a:t>
            </a:r>
          </a:p>
          <a:p>
            <a:r>
              <a:rPr lang="nl-NL" altLang="nl-NL"/>
              <a:t>1) De buren zijn thuis, </a:t>
            </a:r>
            <a:r>
              <a:rPr lang="nl-NL" altLang="nl-NL" i="1"/>
              <a:t>want</a:t>
            </a:r>
            <a:r>
              <a:rPr lang="nl-NL" altLang="nl-NL"/>
              <a:t> het licht brandt. (in de zin wordt een reden gegeven; zinsdeel 1 is een conclusie op basis van zinsdeel 2)</a:t>
            </a:r>
          </a:p>
          <a:p>
            <a:r>
              <a:rPr lang="nl-NL" altLang="nl-NL"/>
              <a:t>2) De buren zijn thuis, </a:t>
            </a:r>
            <a:r>
              <a:rPr lang="nl-NL" altLang="nl-NL" i="1"/>
              <a:t>dus</a:t>
            </a:r>
            <a:r>
              <a:rPr lang="nl-NL" altLang="nl-NL"/>
              <a:t> het licht brandt. (zinsdeel 2 is een conclusie op basis van zinsdeel 1; suggestie: ‘Die buren zijn een stelletje energieverspillers.’)</a:t>
            </a:r>
          </a:p>
          <a:p>
            <a:r>
              <a:rPr lang="nl-NL" altLang="nl-NL"/>
              <a:t>Het licht brandt, </a:t>
            </a:r>
            <a:r>
              <a:rPr lang="nl-NL" altLang="nl-NL" i="1"/>
              <a:t>dus</a:t>
            </a:r>
            <a:r>
              <a:rPr lang="nl-NL" altLang="nl-NL"/>
              <a:t> de buren zijn thuis. (zelfde soort signaalwoord als bij nr. 3, maar betekenis als bij nr. 2)</a:t>
            </a:r>
          </a:p>
          <a:p>
            <a:r>
              <a:rPr lang="nl-NL" altLang="nl-NL"/>
              <a:t>3) De buren zijn thuis </a:t>
            </a:r>
            <a:r>
              <a:rPr lang="nl-NL" altLang="nl-NL" i="1"/>
              <a:t>als</a:t>
            </a:r>
            <a:r>
              <a:rPr lang="nl-NL" altLang="nl-NL"/>
              <a:t> het licht brandt. (constatering; zinsdeel 2 vormt de voorwaarde voor zinsdeel 1)</a:t>
            </a:r>
          </a:p>
          <a:p>
            <a:r>
              <a:rPr lang="nl-NL" altLang="nl-NL"/>
              <a:t>4) De buren zijn thuis, </a:t>
            </a:r>
            <a:r>
              <a:rPr lang="nl-NL" altLang="nl-NL" i="1"/>
              <a:t>aangezien</a:t>
            </a:r>
            <a:r>
              <a:rPr lang="nl-NL" altLang="nl-NL"/>
              <a:t> het licht brandt. (zelfde verband en betekenis als bij nr. 2)</a:t>
            </a:r>
          </a:p>
          <a:p>
            <a:r>
              <a:rPr lang="nl-NL" altLang="nl-NL"/>
              <a:t>5) De buren zijn thuis, </a:t>
            </a:r>
            <a:r>
              <a:rPr lang="nl-NL" altLang="nl-NL" i="1"/>
              <a:t>omdat</a:t>
            </a:r>
            <a:r>
              <a:rPr lang="nl-NL" altLang="nl-NL"/>
              <a:t> het licht brandt. (qua betekenis vrij onzinnig – maar leerlingen zouden dit zó op kunnen schrijven als ze doelen op de betekenis van nr. 2 of nr. 5!)</a:t>
            </a:r>
          </a:p>
          <a:p>
            <a:r>
              <a:rPr lang="nl-NL" altLang="nl-NL"/>
              <a:t>6) De buren zijn thuis </a:t>
            </a:r>
            <a:r>
              <a:rPr lang="nl-NL" altLang="nl-NL" i="1"/>
              <a:t>en</a:t>
            </a:r>
            <a:r>
              <a:rPr lang="nl-NL" altLang="nl-NL"/>
              <a:t> het licht brandt. (onzinnig of geen verband)</a:t>
            </a:r>
          </a:p>
          <a:p>
            <a:r>
              <a:rPr lang="nl-NL" altLang="nl-NL"/>
              <a:t>7) …</a:t>
            </a:r>
          </a:p>
          <a:p>
            <a:endParaRPr lang="nl-NL" altLang="nl-NL"/>
          </a:p>
          <a:p>
            <a:r>
              <a:rPr lang="nl-NL" altLang="nl-NL"/>
              <a:t>Belangrijk: het schijnt dat mensen geneigd zijn om tussen twee zaken/zinnen die </a:t>
            </a:r>
            <a:r>
              <a:rPr lang="nl-NL" altLang="nl-NL" i="1"/>
              <a:t>na elkaar genoemd worden zonder voegwoord </a:t>
            </a:r>
            <a:r>
              <a:rPr lang="nl-NL" altLang="nl-NL"/>
              <a:t>een </a:t>
            </a:r>
            <a:r>
              <a:rPr lang="nl-NL" altLang="nl-NL" i="1"/>
              <a:t>oorzakelijk verband</a:t>
            </a:r>
            <a:r>
              <a:rPr lang="nl-NL" altLang="nl-NL"/>
              <a:t> te veronderstellen… Voorbeeld van Paul van den Broek: President Bush heeft nooit gezegd dat Saddam Hussein gelieerd was aan Al Qaida of achter de terroristische aanslagen op 11 september zat. Maar doordat hij zinnen met Saddam Hussein en Al Qaida achter elkaar plaatste (Saddam Hussein is a dictator. Al Qaida is responsible for the terrorist attacks on our country. We wil fight Saddam Hussein. We will stop Al Quaida and terrorism.) hebben veel mensen zelf dit verband gelegd.  </a:t>
            </a:r>
          </a:p>
          <a:p>
            <a:endParaRPr lang="nl-NL" altLang="nl-NL"/>
          </a:p>
          <a:p>
            <a:r>
              <a:rPr lang="nl-NL" altLang="nl-NL" i="1"/>
              <a:t>Bij de strategie Verbanden is het belangrijk enerzijds verbanden te leggen met eigen kennis en anderzijds met informatie die in een eerder gedeelte van de tekst staat. Paul van den Broek maakt onderscheid tussen twee typen zwakke lezers: zwakke lezers kijken óf niet terug in de tekst, óf maken onvoldoende gebruik van hun voorkennis. Het is dus van belang leerlingen bij het behandelen van deze strategie niet alleen terug te laten kijken in de vorige zin (of te laten kijken naar de volgende zin), maar ook verder terug in de tekst, en expliciet relaties te laten leggen met eigen kennis. </a:t>
            </a:r>
            <a:endParaRPr lang="nl-NL" altLang="nl-NL" b="1" i="1"/>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jdelijke aanduiding voor dia-afbeelding 1">
            <a:extLst>
              <a:ext uri="{FF2B5EF4-FFF2-40B4-BE49-F238E27FC236}">
                <a16:creationId xmlns:a16="http://schemas.microsoft.com/office/drawing/2014/main" id="{3BCCD8D4-1A73-4E20-9A67-54FFF6E53FC6}"/>
              </a:ext>
            </a:extLst>
          </p:cNvPr>
          <p:cNvSpPr>
            <a:spLocks noGrp="1" noRot="1" noChangeAspect="1" noChangeArrowheads="1" noTextEdit="1"/>
          </p:cNvSpPr>
          <p:nvPr>
            <p:ph type="sldImg"/>
          </p:nvPr>
        </p:nvSpPr>
        <p:spPr>
          <a:ln/>
        </p:spPr>
      </p:sp>
      <p:sp>
        <p:nvSpPr>
          <p:cNvPr id="65539" name="Tijdelijke aanduiding voor notities 2">
            <a:extLst>
              <a:ext uri="{FF2B5EF4-FFF2-40B4-BE49-F238E27FC236}">
                <a16:creationId xmlns:a16="http://schemas.microsoft.com/office/drawing/2014/main" id="{2B049BFC-8742-42D0-9DE3-5038C616BC6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NL">
                <a:solidFill>
                  <a:srgbClr val="000000"/>
                </a:solidFill>
              </a:rPr>
              <a:t>Navigeren naar de overzichtscirkel: klik op ‘Nieuwsbegrip’.</a:t>
            </a:r>
          </a:p>
          <a:p>
            <a:endParaRPr lang="nl-NL" altLang="nl-NL"/>
          </a:p>
        </p:txBody>
      </p:sp>
      <p:sp>
        <p:nvSpPr>
          <p:cNvPr id="65540" name="Tijdelijke aanduiding voor dianummer 3">
            <a:extLst>
              <a:ext uri="{FF2B5EF4-FFF2-40B4-BE49-F238E27FC236}">
                <a16:creationId xmlns:a16="http://schemas.microsoft.com/office/drawing/2014/main" id="{36B7DDDD-2CB2-4C21-A605-B0299C97475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020514-6FD5-4097-BB3A-C16787B4C6AB}" type="slidenum">
              <a:rPr lang="nl-NL" altLang="nl-NL" smtClean="0"/>
              <a:pPr/>
              <a:t>3</a:t>
            </a:fld>
            <a:endParaRPr lang="nl-NL" altLang="nl-NL"/>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jdelijke aanduiding voor dia-afbeelding 1">
            <a:extLst>
              <a:ext uri="{FF2B5EF4-FFF2-40B4-BE49-F238E27FC236}">
                <a16:creationId xmlns:a16="http://schemas.microsoft.com/office/drawing/2014/main" id="{E95184D7-5B4B-4B23-976D-CE3859762AEA}"/>
              </a:ext>
            </a:extLst>
          </p:cNvPr>
          <p:cNvSpPr>
            <a:spLocks noGrp="1" noRot="1" noChangeAspect="1" noChangeArrowheads="1" noTextEdit="1"/>
          </p:cNvSpPr>
          <p:nvPr>
            <p:ph type="sldImg"/>
          </p:nvPr>
        </p:nvSpPr>
        <p:spPr>
          <a:ln/>
        </p:spPr>
      </p:sp>
      <p:sp>
        <p:nvSpPr>
          <p:cNvPr id="67587" name="Tijdelijke aanduiding voor notities 2">
            <a:extLst>
              <a:ext uri="{FF2B5EF4-FFF2-40B4-BE49-F238E27FC236}">
                <a16:creationId xmlns:a16="http://schemas.microsoft.com/office/drawing/2014/main" id="{EDF5AC0D-8001-49DE-80E8-E006DBC8F54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NL">
                <a:solidFill>
                  <a:srgbClr val="000000"/>
                </a:solidFill>
              </a:rPr>
              <a:t>Navigeren naar de overzichtscirkel: klik op ‘Nieuwsbegrip’.</a:t>
            </a:r>
          </a:p>
          <a:p>
            <a:endParaRPr lang="nl-NL" altLang="nl-NL"/>
          </a:p>
        </p:txBody>
      </p:sp>
      <p:sp>
        <p:nvSpPr>
          <p:cNvPr id="67588" name="Tijdelijke aanduiding voor dianummer 3">
            <a:extLst>
              <a:ext uri="{FF2B5EF4-FFF2-40B4-BE49-F238E27FC236}">
                <a16:creationId xmlns:a16="http://schemas.microsoft.com/office/drawing/2014/main" id="{11EE1537-2A5C-4BDF-B6AF-7632C192D09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8EB7E34-6A40-4690-B0E2-2054A0606B93}" type="slidenum">
              <a:rPr lang="nl-NL" altLang="nl-NL" smtClean="0"/>
              <a:pPr/>
              <a:t>4</a:t>
            </a:fld>
            <a:endParaRPr lang="nl-NL" altLang="nl-NL"/>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jdelijke aanduiding voor dia-afbeelding 1">
            <a:extLst>
              <a:ext uri="{FF2B5EF4-FFF2-40B4-BE49-F238E27FC236}">
                <a16:creationId xmlns:a16="http://schemas.microsoft.com/office/drawing/2014/main" id="{D5039193-7557-4BF5-9CF8-28808F6F15FF}"/>
              </a:ext>
            </a:extLst>
          </p:cNvPr>
          <p:cNvSpPr>
            <a:spLocks noGrp="1" noRot="1" noChangeAspect="1" noChangeArrowheads="1" noTextEdit="1"/>
          </p:cNvSpPr>
          <p:nvPr>
            <p:ph type="sldImg"/>
          </p:nvPr>
        </p:nvSpPr>
        <p:spPr>
          <a:ln/>
        </p:spPr>
      </p:sp>
      <p:sp>
        <p:nvSpPr>
          <p:cNvPr id="69635" name="Tijdelijke aanduiding voor notities 2">
            <a:extLst>
              <a:ext uri="{FF2B5EF4-FFF2-40B4-BE49-F238E27FC236}">
                <a16:creationId xmlns:a16="http://schemas.microsoft.com/office/drawing/2014/main" id="{11A80A55-32BF-4E41-BAA6-69245E88087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NL">
                <a:solidFill>
                  <a:srgbClr val="000000"/>
                </a:solidFill>
              </a:rPr>
              <a:t>Navigeren naar de overzichtscirkel: klik op ‘Nieuwsbegrip’.</a:t>
            </a:r>
          </a:p>
          <a:p>
            <a:r>
              <a:rPr lang="nl-NL" altLang="nl-NL"/>
              <a:t>Het ‘Overzicht signaalwoorden’ is te vinden op de website bij Basismateriaal </a:t>
            </a:r>
            <a:r>
              <a:rPr lang="nl-NL" altLang="nl-NL">
                <a:sym typeface="Wingdings" panose="05000000000000000000" pitchFamily="2" charset="2"/>
              </a:rPr>
              <a:t> Overig.</a:t>
            </a:r>
            <a:endParaRPr lang="nl-NL" altLang="nl-NL"/>
          </a:p>
        </p:txBody>
      </p:sp>
      <p:sp>
        <p:nvSpPr>
          <p:cNvPr id="69636" name="Tijdelijke aanduiding voor dianummer 3">
            <a:extLst>
              <a:ext uri="{FF2B5EF4-FFF2-40B4-BE49-F238E27FC236}">
                <a16:creationId xmlns:a16="http://schemas.microsoft.com/office/drawing/2014/main" id="{A0AE1B27-3DBB-45B3-AF3F-BD7B1B0C0D0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966AD6E-B2F6-4193-B473-6931E8BD94BF}" type="slidenum">
              <a:rPr lang="nl-NL" altLang="nl-NL" smtClean="0"/>
              <a:pPr/>
              <a:t>5</a:t>
            </a:fld>
            <a:endParaRPr lang="nl-NL" altLang="nl-NL"/>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jdelijke aanduiding voor dia-afbeelding 1">
            <a:extLst>
              <a:ext uri="{FF2B5EF4-FFF2-40B4-BE49-F238E27FC236}">
                <a16:creationId xmlns:a16="http://schemas.microsoft.com/office/drawing/2014/main" id="{438B6109-52DD-4603-8842-EA06CAB75EA0}"/>
              </a:ext>
            </a:extLst>
          </p:cNvPr>
          <p:cNvSpPr>
            <a:spLocks noGrp="1" noRot="1" noChangeAspect="1" noChangeArrowheads="1" noTextEdit="1"/>
          </p:cNvSpPr>
          <p:nvPr>
            <p:ph type="sldImg"/>
          </p:nvPr>
        </p:nvSpPr>
        <p:spPr>
          <a:ln/>
        </p:spPr>
      </p:sp>
      <p:sp>
        <p:nvSpPr>
          <p:cNvPr id="71683" name="Tijdelijke aanduiding voor notities 2">
            <a:extLst>
              <a:ext uri="{FF2B5EF4-FFF2-40B4-BE49-F238E27FC236}">
                <a16:creationId xmlns:a16="http://schemas.microsoft.com/office/drawing/2014/main" id="{E5721F84-F4B6-460C-9BBD-D3AF8D5B10F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NL">
                <a:solidFill>
                  <a:srgbClr val="000000"/>
                </a:solidFill>
              </a:rPr>
              <a:t>Navigeren naar de overzichtscirkel: klik op ‘Nieuwsbegrip’.</a:t>
            </a:r>
          </a:p>
          <a:p>
            <a:r>
              <a:rPr lang="nl-NL" altLang="nl-NL">
                <a:solidFill>
                  <a:srgbClr val="000000"/>
                </a:solidFill>
              </a:rPr>
              <a:t>Navigeren naar het verbandenschema: klik op het schema.</a:t>
            </a:r>
          </a:p>
        </p:txBody>
      </p:sp>
      <p:sp>
        <p:nvSpPr>
          <p:cNvPr id="71684" name="Tijdelijke aanduiding voor dianummer 3">
            <a:extLst>
              <a:ext uri="{FF2B5EF4-FFF2-40B4-BE49-F238E27FC236}">
                <a16:creationId xmlns:a16="http://schemas.microsoft.com/office/drawing/2014/main" id="{2AFBF9F6-840D-423F-A001-1645B90FBE3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85ECDBB-BE00-441F-8125-DBA8488CB4DE}" type="slidenum">
              <a:rPr lang="nl-NL" altLang="nl-NL" smtClean="0"/>
              <a:pPr/>
              <a:t>6</a:t>
            </a:fld>
            <a:endParaRPr lang="nl-NL" altLang="nl-NL"/>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jdelijke aanduiding voor dia-afbeelding 1">
            <a:extLst>
              <a:ext uri="{FF2B5EF4-FFF2-40B4-BE49-F238E27FC236}">
                <a16:creationId xmlns:a16="http://schemas.microsoft.com/office/drawing/2014/main" id="{DBA7EC77-2F3C-4FA0-ADDE-51B841C097E6}"/>
              </a:ext>
            </a:extLst>
          </p:cNvPr>
          <p:cNvSpPr>
            <a:spLocks noGrp="1" noRot="1" noChangeAspect="1" noChangeArrowheads="1" noTextEdit="1"/>
          </p:cNvSpPr>
          <p:nvPr>
            <p:ph type="sldImg"/>
          </p:nvPr>
        </p:nvSpPr>
        <p:spPr>
          <a:ln/>
        </p:spPr>
      </p:sp>
      <p:sp>
        <p:nvSpPr>
          <p:cNvPr id="73731" name="Tijdelijke aanduiding voor notities 2">
            <a:extLst>
              <a:ext uri="{FF2B5EF4-FFF2-40B4-BE49-F238E27FC236}">
                <a16:creationId xmlns:a16="http://schemas.microsoft.com/office/drawing/2014/main" id="{DC50553A-0BFD-4A15-AC89-33581348A03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NL">
                <a:solidFill>
                  <a:srgbClr val="000000"/>
                </a:solidFill>
              </a:rPr>
              <a:t>Navigeren naar de overzichtscirkel: klik op ‘Nieuwsbegrip’.</a:t>
            </a:r>
          </a:p>
          <a:p>
            <a:r>
              <a:rPr lang="nl-NL" altLang="nl-NL">
                <a:solidFill>
                  <a:srgbClr val="000000"/>
                </a:solidFill>
              </a:rPr>
              <a:t>Navigeren naar het verbandenschema: klik op het schema.</a:t>
            </a:r>
          </a:p>
        </p:txBody>
      </p:sp>
      <p:sp>
        <p:nvSpPr>
          <p:cNvPr id="73732" name="Tijdelijke aanduiding voor dianummer 3">
            <a:extLst>
              <a:ext uri="{FF2B5EF4-FFF2-40B4-BE49-F238E27FC236}">
                <a16:creationId xmlns:a16="http://schemas.microsoft.com/office/drawing/2014/main" id="{C5C24E55-8693-4420-92ED-0B56EDD762D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4AB4208-DEE4-4B55-A926-B733005AF193}" type="slidenum">
              <a:rPr lang="nl-NL" altLang="nl-NL" smtClean="0"/>
              <a:pPr/>
              <a:t>7</a:t>
            </a:fld>
            <a:endParaRPr lang="nl-NL" altLang="nl-NL"/>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jdelijke aanduiding voor dia-afbeelding 1">
            <a:extLst>
              <a:ext uri="{FF2B5EF4-FFF2-40B4-BE49-F238E27FC236}">
                <a16:creationId xmlns:a16="http://schemas.microsoft.com/office/drawing/2014/main" id="{77DC311E-06B7-4922-AAC3-E04076627959}"/>
              </a:ext>
            </a:extLst>
          </p:cNvPr>
          <p:cNvSpPr>
            <a:spLocks noGrp="1" noRot="1" noChangeAspect="1" noChangeArrowheads="1" noTextEdit="1"/>
          </p:cNvSpPr>
          <p:nvPr>
            <p:ph type="sldImg"/>
          </p:nvPr>
        </p:nvSpPr>
        <p:spPr>
          <a:ln/>
        </p:spPr>
      </p:sp>
      <p:sp>
        <p:nvSpPr>
          <p:cNvPr id="75779" name="Tijdelijke aanduiding voor notities 2">
            <a:extLst>
              <a:ext uri="{FF2B5EF4-FFF2-40B4-BE49-F238E27FC236}">
                <a16:creationId xmlns:a16="http://schemas.microsoft.com/office/drawing/2014/main" id="{8B9D4296-82C6-49D9-8E79-D3D62A4D51D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NL">
                <a:solidFill>
                  <a:srgbClr val="000000"/>
                </a:solidFill>
              </a:rPr>
              <a:t>Navigeren naar de overzichtscirkel: klik op ‘Nieuwsbegrip’.</a:t>
            </a:r>
          </a:p>
          <a:p>
            <a:r>
              <a:rPr lang="nl-NL" altLang="nl-NL">
                <a:solidFill>
                  <a:srgbClr val="000000"/>
                </a:solidFill>
              </a:rPr>
              <a:t>Navigeren naar het verbandenschema: klik op het schema.</a:t>
            </a:r>
          </a:p>
        </p:txBody>
      </p:sp>
      <p:sp>
        <p:nvSpPr>
          <p:cNvPr id="75780" name="Tijdelijke aanduiding voor dianummer 3">
            <a:extLst>
              <a:ext uri="{FF2B5EF4-FFF2-40B4-BE49-F238E27FC236}">
                <a16:creationId xmlns:a16="http://schemas.microsoft.com/office/drawing/2014/main" id="{6C67B3CA-9F1C-425D-BE0B-A6B36FF793F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26DA4E3-B730-4AD9-9AAA-E98AA4ED8012}" type="slidenum">
              <a:rPr lang="nl-NL" altLang="nl-NL" smtClean="0"/>
              <a:pPr/>
              <a:t>8</a:t>
            </a:fld>
            <a:endParaRPr lang="nl-NL" altLang="nl-NL"/>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jdelijke aanduiding voor dia-afbeelding 1">
            <a:extLst>
              <a:ext uri="{FF2B5EF4-FFF2-40B4-BE49-F238E27FC236}">
                <a16:creationId xmlns:a16="http://schemas.microsoft.com/office/drawing/2014/main" id="{120CCF9D-A21C-4A44-8F92-5A239F17EFFE}"/>
              </a:ext>
            </a:extLst>
          </p:cNvPr>
          <p:cNvSpPr>
            <a:spLocks noGrp="1" noRot="1" noChangeAspect="1" noChangeArrowheads="1" noTextEdit="1"/>
          </p:cNvSpPr>
          <p:nvPr>
            <p:ph type="sldImg"/>
          </p:nvPr>
        </p:nvSpPr>
        <p:spPr>
          <a:ln/>
        </p:spPr>
      </p:sp>
      <p:sp>
        <p:nvSpPr>
          <p:cNvPr id="77827" name="Tijdelijke aanduiding voor notities 2">
            <a:extLst>
              <a:ext uri="{FF2B5EF4-FFF2-40B4-BE49-F238E27FC236}">
                <a16:creationId xmlns:a16="http://schemas.microsoft.com/office/drawing/2014/main" id="{0C808FAC-1D33-4C91-9EE2-2FB85306126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NL">
                <a:solidFill>
                  <a:srgbClr val="000000"/>
                </a:solidFill>
              </a:rPr>
              <a:t>Navigeren naar de overzichtscirkel: klik op ‘Nieuwsbegrip’.</a:t>
            </a:r>
          </a:p>
          <a:p>
            <a:r>
              <a:rPr lang="nl-NL" altLang="nl-NL">
                <a:solidFill>
                  <a:srgbClr val="000000"/>
                </a:solidFill>
              </a:rPr>
              <a:t>Navigeren naar het verbandenschema: klik op het schema.</a:t>
            </a:r>
          </a:p>
          <a:p>
            <a:endParaRPr lang="nl-NL" altLang="nl-NL"/>
          </a:p>
        </p:txBody>
      </p:sp>
      <p:sp>
        <p:nvSpPr>
          <p:cNvPr id="77828" name="Tijdelijke aanduiding voor dianummer 3">
            <a:extLst>
              <a:ext uri="{FF2B5EF4-FFF2-40B4-BE49-F238E27FC236}">
                <a16:creationId xmlns:a16="http://schemas.microsoft.com/office/drawing/2014/main" id="{428AA7C0-803A-4960-8536-29F647E22C0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ED42093-AD7E-48C3-B95C-0C96A116B520}" type="slidenum">
              <a:rPr lang="nl-NL" altLang="nl-NL" smtClean="0"/>
              <a:pPr/>
              <a:t>9</a:t>
            </a:fld>
            <a:endParaRPr lang="nl-NL" altLang="nl-NL"/>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8A4007-0A57-40F6-A120-D72D94C4EF3E}"/>
              </a:ext>
            </a:extLst>
          </p:cNvPr>
          <p:cNvSpPr>
            <a:spLocks noGrp="1"/>
          </p:cNvSpPr>
          <p:nvPr>
            <p:ph type="ctrTitle"/>
          </p:nvPr>
        </p:nvSpPr>
        <p:spPr>
          <a:xfrm>
            <a:off x="1143000" y="1122363"/>
            <a:ext cx="6858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E0367AEF-1F4C-4E6B-A12A-1375114E3860}"/>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E58F7EC2-296F-44FC-99A0-0C83851E8417}"/>
              </a:ext>
            </a:extLst>
          </p:cNvPr>
          <p:cNvSpPr>
            <a:spLocks noGrp="1"/>
          </p:cNvSpPr>
          <p:nvPr>
            <p:ph type="dt" sz="half" idx="10"/>
          </p:nvPr>
        </p:nvSpPr>
        <p:spPr/>
        <p:txBody>
          <a:bodyPr/>
          <a:lstStyle/>
          <a:p>
            <a:pPr>
              <a:defRPr/>
            </a:pPr>
            <a:endParaRPr lang="en-US"/>
          </a:p>
        </p:txBody>
      </p:sp>
      <p:sp>
        <p:nvSpPr>
          <p:cNvPr id="5" name="Tijdelijke aanduiding voor voettekst 4">
            <a:extLst>
              <a:ext uri="{FF2B5EF4-FFF2-40B4-BE49-F238E27FC236}">
                <a16:creationId xmlns:a16="http://schemas.microsoft.com/office/drawing/2014/main" id="{90A50D47-45A4-4FE3-AF7D-3DDF4D2B4C84}"/>
              </a:ext>
            </a:extLst>
          </p:cNvPr>
          <p:cNvSpPr>
            <a:spLocks noGrp="1"/>
          </p:cNvSpPr>
          <p:nvPr>
            <p:ph type="ftr" sz="quarter" idx="11"/>
          </p:nvPr>
        </p:nvSpPr>
        <p:spPr/>
        <p:txBody>
          <a:bodyPr/>
          <a:lstStyle/>
          <a:p>
            <a:pPr>
              <a:defRPr/>
            </a:pPr>
            <a:endParaRPr lang="en-US"/>
          </a:p>
        </p:txBody>
      </p:sp>
      <p:sp>
        <p:nvSpPr>
          <p:cNvPr id="6" name="Tijdelijke aanduiding voor dianummer 5">
            <a:extLst>
              <a:ext uri="{FF2B5EF4-FFF2-40B4-BE49-F238E27FC236}">
                <a16:creationId xmlns:a16="http://schemas.microsoft.com/office/drawing/2014/main" id="{D17AA9BE-D3C4-4874-B51D-C19598BB920B}"/>
              </a:ext>
            </a:extLst>
          </p:cNvPr>
          <p:cNvSpPr>
            <a:spLocks noGrp="1"/>
          </p:cNvSpPr>
          <p:nvPr>
            <p:ph type="sldNum" sz="quarter" idx="12"/>
          </p:nvPr>
        </p:nvSpPr>
        <p:spPr/>
        <p:txBody>
          <a:bodyPr/>
          <a:lstStyle/>
          <a:p>
            <a:pPr>
              <a:defRPr/>
            </a:pPr>
            <a:fld id="{709D58ED-5017-4932-8AA0-CAF631B172BD}" type="slidenum">
              <a:rPr lang="en-US" altLang="nl-NL"/>
              <a:pPr>
                <a:defRPr/>
              </a:pPr>
              <a:t>‹nr.›</a:t>
            </a:fld>
            <a:endParaRPr lang="en-US" altLang="nl-NL"/>
          </a:p>
        </p:txBody>
      </p:sp>
    </p:spTree>
    <p:extLst>
      <p:ext uri="{BB962C8B-B14F-4D97-AF65-F5344CB8AC3E}">
        <p14:creationId xmlns:p14="http://schemas.microsoft.com/office/powerpoint/2010/main" val="1036102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Rectangle 4">
            <a:extLst>
              <a:ext uri="{FF2B5EF4-FFF2-40B4-BE49-F238E27FC236}">
                <a16:creationId xmlns:a16="http://schemas.microsoft.com/office/drawing/2014/main" id="{B71E6978-5A45-4378-AA91-E59E333B3D6F}"/>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14ED8454-4EF9-4C6C-9593-6B3918B0DE1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A0081346-24F3-4D97-8665-5A6E4555CC45}"/>
              </a:ext>
            </a:extLst>
          </p:cNvPr>
          <p:cNvSpPr>
            <a:spLocks noGrp="1" noChangeArrowheads="1"/>
          </p:cNvSpPr>
          <p:nvPr>
            <p:ph type="sldNum" sz="quarter" idx="12"/>
          </p:nvPr>
        </p:nvSpPr>
        <p:spPr>
          <a:ln/>
        </p:spPr>
        <p:txBody>
          <a:bodyPr/>
          <a:lstStyle>
            <a:lvl1pPr>
              <a:defRPr/>
            </a:lvl1pPr>
          </a:lstStyle>
          <a:p>
            <a:pPr>
              <a:defRPr/>
            </a:pPr>
            <a:fld id="{A1883E2B-92C2-451D-BD4F-B65352D4639D}" type="slidenum">
              <a:rPr lang="en-US" altLang="nl-NL"/>
              <a:pPr>
                <a:defRPr/>
              </a:pPr>
              <a:t>‹nr.›</a:t>
            </a:fld>
            <a:endParaRPr lang="en-US" altLang="nl-NL"/>
          </a:p>
        </p:txBody>
      </p:sp>
    </p:spTree>
    <p:extLst>
      <p:ext uri="{BB962C8B-B14F-4D97-AF65-F5344CB8AC3E}">
        <p14:creationId xmlns:p14="http://schemas.microsoft.com/office/powerpoint/2010/main" val="3801315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Rectangle 4">
            <a:extLst>
              <a:ext uri="{FF2B5EF4-FFF2-40B4-BE49-F238E27FC236}">
                <a16:creationId xmlns:a16="http://schemas.microsoft.com/office/drawing/2014/main" id="{586167B0-8DE5-45FF-8D64-9B0B6666FF4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9A83867-8124-4F1A-BF7D-32F3BB1CEF5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7FEB1996-4015-49F5-A470-F6593F895BFF}"/>
              </a:ext>
            </a:extLst>
          </p:cNvPr>
          <p:cNvSpPr>
            <a:spLocks noGrp="1" noChangeArrowheads="1"/>
          </p:cNvSpPr>
          <p:nvPr>
            <p:ph type="sldNum" sz="quarter" idx="12"/>
          </p:nvPr>
        </p:nvSpPr>
        <p:spPr>
          <a:ln/>
        </p:spPr>
        <p:txBody>
          <a:bodyPr/>
          <a:lstStyle>
            <a:lvl1pPr>
              <a:defRPr/>
            </a:lvl1pPr>
          </a:lstStyle>
          <a:p>
            <a:pPr>
              <a:defRPr/>
            </a:pPr>
            <a:fld id="{F262DAF6-D26E-4787-A2E6-871D77802F05}" type="slidenum">
              <a:rPr lang="en-US" altLang="nl-NL"/>
              <a:pPr>
                <a:defRPr/>
              </a:pPr>
              <a:t>‹nr.›</a:t>
            </a:fld>
            <a:endParaRPr lang="en-US" altLang="nl-NL"/>
          </a:p>
        </p:txBody>
      </p:sp>
    </p:spTree>
    <p:extLst>
      <p:ext uri="{BB962C8B-B14F-4D97-AF65-F5344CB8AC3E}">
        <p14:creationId xmlns:p14="http://schemas.microsoft.com/office/powerpoint/2010/main" val="7882017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Rectangle 4">
            <a:extLst>
              <a:ext uri="{FF2B5EF4-FFF2-40B4-BE49-F238E27FC236}">
                <a16:creationId xmlns:a16="http://schemas.microsoft.com/office/drawing/2014/main" id="{A0928620-7CEC-472C-8B59-53AC2435127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114DCD7-4D0C-4C81-942A-11D439A3D38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E9C21B0A-DB56-4111-88B1-E2FB5347DC45}"/>
              </a:ext>
            </a:extLst>
          </p:cNvPr>
          <p:cNvSpPr>
            <a:spLocks noGrp="1" noChangeArrowheads="1"/>
          </p:cNvSpPr>
          <p:nvPr>
            <p:ph type="sldNum" sz="quarter" idx="12"/>
          </p:nvPr>
        </p:nvSpPr>
        <p:spPr>
          <a:ln/>
        </p:spPr>
        <p:txBody>
          <a:bodyPr/>
          <a:lstStyle>
            <a:lvl1pPr>
              <a:defRPr/>
            </a:lvl1pPr>
          </a:lstStyle>
          <a:p>
            <a:pPr>
              <a:defRPr/>
            </a:pPr>
            <a:fld id="{6D05C041-7E81-4246-AC4A-755C9031CA78}" type="slidenum">
              <a:rPr lang="en-US" altLang="nl-NL"/>
              <a:pPr>
                <a:defRPr/>
              </a:pPr>
              <a:t>‹nr.›</a:t>
            </a:fld>
            <a:endParaRPr lang="en-US" altLang="nl-NL"/>
          </a:p>
        </p:txBody>
      </p:sp>
    </p:spTree>
    <p:extLst>
      <p:ext uri="{BB962C8B-B14F-4D97-AF65-F5344CB8AC3E}">
        <p14:creationId xmlns:p14="http://schemas.microsoft.com/office/powerpoint/2010/main" val="10568243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el en tab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p>
            <a:r>
              <a:rPr lang="nl-NL"/>
              <a:t>Klik om de stijl te bewerken</a:t>
            </a:r>
          </a:p>
        </p:txBody>
      </p:sp>
      <p:sp>
        <p:nvSpPr>
          <p:cNvPr id="3" name="Tijdelijke aanduiding voor tabel 2"/>
          <p:cNvSpPr>
            <a:spLocks noGrp="1"/>
          </p:cNvSpPr>
          <p:nvPr>
            <p:ph type="tbl" idx="1"/>
          </p:nvPr>
        </p:nvSpPr>
        <p:spPr>
          <a:xfrm>
            <a:off x="457200" y="1600200"/>
            <a:ext cx="8229600" cy="4525963"/>
          </a:xfrm>
        </p:spPr>
        <p:txBody>
          <a:bodyPr/>
          <a:lstStyle/>
          <a:p>
            <a:pPr lvl="0"/>
            <a:endParaRPr lang="nl-NL" noProof="0"/>
          </a:p>
        </p:txBody>
      </p:sp>
      <p:sp>
        <p:nvSpPr>
          <p:cNvPr id="4" name="Rectangle 4">
            <a:extLst>
              <a:ext uri="{FF2B5EF4-FFF2-40B4-BE49-F238E27FC236}">
                <a16:creationId xmlns:a16="http://schemas.microsoft.com/office/drawing/2014/main" id="{A6F7FE30-DCF0-4C75-878F-80855C99701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9803230-6CF8-44BE-8B17-9B9081A7109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E1733A0-5766-4DBF-A884-7D2E5FE4C314}"/>
              </a:ext>
            </a:extLst>
          </p:cNvPr>
          <p:cNvSpPr>
            <a:spLocks noGrp="1" noChangeArrowheads="1"/>
          </p:cNvSpPr>
          <p:nvPr>
            <p:ph type="sldNum" sz="quarter" idx="12"/>
          </p:nvPr>
        </p:nvSpPr>
        <p:spPr>
          <a:ln/>
        </p:spPr>
        <p:txBody>
          <a:bodyPr/>
          <a:lstStyle>
            <a:lvl1pPr>
              <a:defRPr/>
            </a:lvl1pPr>
          </a:lstStyle>
          <a:p>
            <a:pPr>
              <a:defRPr/>
            </a:pPr>
            <a:fld id="{1E822B7C-60D7-4B9F-87ED-FC325950C807}" type="slidenum">
              <a:rPr lang="en-US" altLang="nl-NL"/>
              <a:pPr>
                <a:defRPr/>
              </a:pPr>
              <a:t>‹nr.›</a:t>
            </a:fld>
            <a:endParaRPr lang="en-US" altLang="nl-NL"/>
          </a:p>
        </p:txBody>
      </p:sp>
    </p:spTree>
    <p:extLst>
      <p:ext uri="{BB962C8B-B14F-4D97-AF65-F5344CB8AC3E}">
        <p14:creationId xmlns:p14="http://schemas.microsoft.com/office/powerpoint/2010/main" val="8473392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Titel, tekst en inhou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p>
            <a:r>
              <a:rPr lang="nl-NL"/>
              <a:t>Klik om de stijl te bewerken</a:t>
            </a:r>
          </a:p>
        </p:txBody>
      </p:sp>
      <p:sp>
        <p:nvSpPr>
          <p:cNvPr id="3" name="Tijdelijke aanduiding voor tekst 2"/>
          <p:cNvSpPr>
            <a:spLocks noGrp="1"/>
          </p:cNvSpPr>
          <p:nvPr>
            <p:ph type="body" sz="half" idx="1"/>
          </p:nvPr>
        </p:nvSpPr>
        <p:spPr>
          <a:xfrm>
            <a:off x="457200" y="1600200"/>
            <a:ext cx="4038600" cy="452596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Rectangle 4">
            <a:extLst>
              <a:ext uri="{FF2B5EF4-FFF2-40B4-BE49-F238E27FC236}">
                <a16:creationId xmlns:a16="http://schemas.microsoft.com/office/drawing/2014/main" id="{05B25841-755B-4643-9E04-41F4F50324DB}"/>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1C639863-3C5C-4037-BA4D-C2064824BB8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380FADF0-7D08-4CE3-A2C6-6D171100470B}"/>
              </a:ext>
            </a:extLst>
          </p:cNvPr>
          <p:cNvSpPr>
            <a:spLocks noGrp="1" noChangeArrowheads="1"/>
          </p:cNvSpPr>
          <p:nvPr>
            <p:ph type="sldNum" sz="quarter" idx="12"/>
          </p:nvPr>
        </p:nvSpPr>
        <p:spPr>
          <a:ln/>
        </p:spPr>
        <p:txBody>
          <a:bodyPr/>
          <a:lstStyle>
            <a:lvl1pPr>
              <a:defRPr/>
            </a:lvl1pPr>
          </a:lstStyle>
          <a:p>
            <a:pPr>
              <a:defRPr/>
            </a:pPr>
            <a:fld id="{8709916F-7307-4A33-A79B-BF8A494E58E5}" type="slidenum">
              <a:rPr lang="en-US" altLang="nl-NL"/>
              <a:pPr>
                <a:defRPr/>
              </a:pPr>
              <a:t>‹nr.›</a:t>
            </a:fld>
            <a:endParaRPr lang="en-US" altLang="nl-NL"/>
          </a:p>
        </p:txBody>
      </p:sp>
    </p:spTree>
    <p:extLst>
      <p:ext uri="{BB962C8B-B14F-4D97-AF65-F5344CB8AC3E}">
        <p14:creationId xmlns:p14="http://schemas.microsoft.com/office/powerpoint/2010/main" val="522257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nl-NL"/>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a:t>Click to edit Master subtitle style</a:t>
            </a:r>
            <a:endParaRPr lang="en-US"/>
          </a:p>
        </p:txBody>
      </p:sp>
      <p:sp>
        <p:nvSpPr>
          <p:cNvPr id="4" name="Rectangle 4">
            <a:extLst>
              <a:ext uri="{FF2B5EF4-FFF2-40B4-BE49-F238E27FC236}">
                <a16:creationId xmlns:a16="http://schemas.microsoft.com/office/drawing/2014/main" id="{BCFB6023-BABE-4229-84D4-D0744D5C9E2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81C2D89D-9459-478E-8711-351BFD6F08B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F7B147F-F0AE-4CAC-A591-30FFF5FABD72}"/>
              </a:ext>
            </a:extLst>
          </p:cNvPr>
          <p:cNvSpPr>
            <a:spLocks noGrp="1" noChangeArrowheads="1"/>
          </p:cNvSpPr>
          <p:nvPr>
            <p:ph type="sldNum" sz="quarter" idx="12"/>
          </p:nvPr>
        </p:nvSpPr>
        <p:spPr>
          <a:ln/>
        </p:spPr>
        <p:txBody>
          <a:bodyPr/>
          <a:lstStyle>
            <a:lvl1pPr>
              <a:defRPr/>
            </a:lvl1pPr>
          </a:lstStyle>
          <a:p>
            <a:pPr>
              <a:defRPr/>
            </a:pPr>
            <a:fld id="{4F498FC1-CABE-413C-B86C-F6A305B92BF7}" type="slidenum">
              <a:rPr lang="en-US" altLang="nl-NL"/>
              <a:pPr>
                <a:defRPr/>
              </a:pPr>
              <a:t>‹nr.›</a:t>
            </a:fld>
            <a:endParaRPr lang="en-US" altLang="nl-NL"/>
          </a:p>
        </p:txBody>
      </p:sp>
    </p:spTree>
    <p:extLst>
      <p:ext uri="{BB962C8B-B14F-4D97-AF65-F5344CB8AC3E}">
        <p14:creationId xmlns:p14="http://schemas.microsoft.com/office/powerpoint/2010/main" val="10104477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Click to edit Master title style</a:t>
            </a:r>
            <a:endParaRPr lang="en-US"/>
          </a:p>
        </p:txBody>
      </p:sp>
      <p:sp>
        <p:nvSpPr>
          <p:cNvPr id="3" name="Content Placeholder 2"/>
          <p:cNvSpPr>
            <a:spLocks noGrp="1"/>
          </p:cNvSpPr>
          <p:nvPr>
            <p:ph idx="1"/>
          </p:nvPr>
        </p:nvSpPr>
        <p:spPr/>
        <p:txBody>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4" name="Rectangle 4">
            <a:extLst>
              <a:ext uri="{FF2B5EF4-FFF2-40B4-BE49-F238E27FC236}">
                <a16:creationId xmlns:a16="http://schemas.microsoft.com/office/drawing/2014/main" id="{C3C1B0EA-EA8B-434E-8E67-D0231980A45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1B6B6DA-F00C-4E7C-8E69-33B05C1A2F9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AC91575D-4165-4DEE-8D67-6CC7E202196B}"/>
              </a:ext>
            </a:extLst>
          </p:cNvPr>
          <p:cNvSpPr>
            <a:spLocks noGrp="1" noChangeArrowheads="1"/>
          </p:cNvSpPr>
          <p:nvPr>
            <p:ph type="sldNum" sz="quarter" idx="12"/>
          </p:nvPr>
        </p:nvSpPr>
        <p:spPr>
          <a:ln/>
        </p:spPr>
        <p:txBody>
          <a:bodyPr/>
          <a:lstStyle>
            <a:lvl1pPr>
              <a:defRPr/>
            </a:lvl1pPr>
          </a:lstStyle>
          <a:p>
            <a:pPr>
              <a:defRPr/>
            </a:pPr>
            <a:fld id="{0317F6B9-514F-4322-B073-7D648670835B}" type="slidenum">
              <a:rPr lang="en-US" altLang="nl-NL"/>
              <a:pPr>
                <a:defRPr/>
              </a:pPr>
              <a:t>‹nr.›</a:t>
            </a:fld>
            <a:endParaRPr lang="en-US" altLang="nl-NL"/>
          </a:p>
        </p:txBody>
      </p:sp>
    </p:spTree>
    <p:extLst>
      <p:ext uri="{BB962C8B-B14F-4D97-AF65-F5344CB8AC3E}">
        <p14:creationId xmlns:p14="http://schemas.microsoft.com/office/powerpoint/2010/main" val="5510991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nl-NL"/>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a:t>Click to edit Master text styles</a:t>
            </a:r>
          </a:p>
        </p:txBody>
      </p:sp>
      <p:sp>
        <p:nvSpPr>
          <p:cNvPr id="4" name="Rectangle 4">
            <a:extLst>
              <a:ext uri="{FF2B5EF4-FFF2-40B4-BE49-F238E27FC236}">
                <a16:creationId xmlns:a16="http://schemas.microsoft.com/office/drawing/2014/main" id="{F40B82C8-A196-4F79-8DAF-B98759960A6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886D622A-64D2-445C-A294-9509F14E102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C1FD620-8095-45D1-8FC6-BE6CF6366769}"/>
              </a:ext>
            </a:extLst>
          </p:cNvPr>
          <p:cNvSpPr>
            <a:spLocks noGrp="1" noChangeArrowheads="1"/>
          </p:cNvSpPr>
          <p:nvPr>
            <p:ph type="sldNum" sz="quarter" idx="12"/>
          </p:nvPr>
        </p:nvSpPr>
        <p:spPr>
          <a:ln/>
        </p:spPr>
        <p:txBody>
          <a:bodyPr/>
          <a:lstStyle>
            <a:lvl1pPr>
              <a:defRPr/>
            </a:lvl1pPr>
          </a:lstStyle>
          <a:p>
            <a:pPr>
              <a:defRPr/>
            </a:pPr>
            <a:fld id="{6806B466-2B7F-4000-A406-362E31C7EC97}" type="slidenum">
              <a:rPr lang="en-US" altLang="nl-NL"/>
              <a:pPr>
                <a:defRPr/>
              </a:pPr>
              <a:t>‹nr.›</a:t>
            </a:fld>
            <a:endParaRPr lang="en-US" altLang="nl-NL"/>
          </a:p>
        </p:txBody>
      </p:sp>
    </p:spTree>
    <p:extLst>
      <p:ext uri="{BB962C8B-B14F-4D97-AF65-F5344CB8AC3E}">
        <p14:creationId xmlns:p14="http://schemas.microsoft.com/office/powerpoint/2010/main" val="274742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5" name="Rectangle 4">
            <a:extLst>
              <a:ext uri="{FF2B5EF4-FFF2-40B4-BE49-F238E27FC236}">
                <a16:creationId xmlns:a16="http://schemas.microsoft.com/office/drawing/2014/main" id="{ECBB7F09-6C42-4E66-86EF-FB3D89A96247}"/>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79992C45-FDF7-4AC7-9012-81D66957C11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683A7614-2B3A-4F37-9982-92E1681D1622}"/>
              </a:ext>
            </a:extLst>
          </p:cNvPr>
          <p:cNvSpPr>
            <a:spLocks noGrp="1" noChangeArrowheads="1"/>
          </p:cNvSpPr>
          <p:nvPr>
            <p:ph type="sldNum" sz="quarter" idx="12"/>
          </p:nvPr>
        </p:nvSpPr>
        <p:spPr>
          <a:ln/>
        </p:spPr>
        <p:txBody>
          <a:bodyPr/>
          <a:lstStyle>
            <a:lvl1pPr>
              <a:defRPr/>
            </a:lvl1pPr>
          </a:lstStyle>
          <a:p>
            <a:pPr>
              <a:defRPr/>
            </a:pPr>
            <a:fld id="{0AD8595A-9671-43B5-94A8-044EDB555C1A}" type="slidenum">
              <a:rPr lang="en-US" altLang="nl-NL"/>
              <a:pPr>
                <a:defRPr/>
              </a:pPr>
              <a:t>‹nr.›</a:t>
            </a:fld>
            <a:endParaRPr lang="en-US" altLang="nl-NL"/>
          </a:p>
        </p:txBody>
      </p:sp>
    </p:spTree>
    <p:extLst>
      <p:ext uri="{BB962C8B-B14F-4D97-AF65-F5344CB8AC3E}">
        <p14:creationId xmlns:p14="http://schemas.microsoft.com/office/powerpoint/2010/main" val="42496658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7" name="Rectangle 4">
            <a:extLst>
              <a:ext uri="{FF2B5EF4-FFF2-40B4-BE49-F238E27FC236}">
                <a16:creationId xmlns:a16="http://schemas.microsoft.com/office/drawing/2014/main" id="{14E3C4BF-7400-4945-81E2-FF3B828227A3}"/>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CC37AB74-42F3-4B2C-A915-2F17C573A53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FFCADEED-7EE6-4894-A257-3729BF222C68}"/>
              </a:ext>
            </a:extLst>
          </p:cNvPr>
          <p:cNvSpPr>
            <a:spLocks noGrp="1" noChangeArrowheads="1"/>
          </p:cNvSpPr>
          <p:nvPr>
            <p:ph type="sldNum" sz="quarter" idx="12"/>
          </p:nvPr>
        </p:nvSpPr>
        <p:spPr>
          <a:ln/>
        </p:spPr>
        <p:txBody>
          <a:bodyPr/>
          <a:lstStyle>
            <a:lvl1pPr>
              <a:defRPr/>
            </a:lvl1pPr>
          </a:lstStyle>
          <a:p>
            <a:pPr>
              <a:defRPr/>
            </a:pPr>
            <a:fld id="{D9A58826-F9B3-430F-9A61-C4BE509B7078}" type="slidenum">
              <a:rPr lang="en-US" altLang="nl-NL"/>
              <a:pPr>
                <a:defRPr/>
              </a:pPr>
              <a:t>‹nr.›</a:t>
            </a:fld>
            <a:endParaRPr lang="en-US" altLang="nl-NL"/>
          </a:p>
        </p:txBody>
      </p:sp>
    </p:spTree>
    <p:extLst>
      <p:ext uri="{BB962C8B-B14F-4D97-AF65-F5344CB8AC3E}">
        <p14:creationId xmlns:p14="http://schemas.microsoft.com/office/powerpoint/2010/main" val="41153638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a:t>Klik om het opmaakprofiel van de modelondertitel te bewerken</a:t>
            </a:r>
          </a:p>
        </p:txBody>
      </p:sp>
      <p:sp>
        <p:nvSpPr>
          <p:cNvPr id="4" name="Rectangle 4">
            <a:extLst>
              <a:ext uri="{FF2B5EF4-FFF2-40B4-BE49-F238E27FC236}">
                <a16:creationId xmlns:a16="http://schemas.microsoft.com/office/drawing/2014/main" id="{7FFD6557-AE99-44E7-8647-F05E2E5B76A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0EA49B4-5C5F-4A43-898B-C69606800AE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F5721E4-40AE-49A6-B2FA-752A1A9764F3}"/>
              </a:ext>
            </a:extLst>
          </p:cNvPr>
          <p:cNvSpPr>
            <a:spLocks noGrp="1" noChangeArrowheads="1"/>
          </p:cNvSpPr>
          <p:nvPr>
            <p:ph type="sldNum" sz="quarter" idx="12"/>
          </p:nvPr>
        </p:nvSpPr>
        <p:spPr>
          <a:ln/>
        </p:spPr>
        <p:txBody>
          <a:bodyPr/>
          <a:lstStyle>
            <a:lvl1pPr>
              <a:defRPr/>
            </a:lvl1pPr>
          </a:lstStyle>
          <a:p>
            <a:pPr>
              <a:defRPr/>
            </a:pPr>
            <a:fld id="{A23BB521-5C66-4641-9BB9-F7FE30A9D61D}" type="slidenum">
              <a:rPr lang="en-US" altLang="nl-NL"/>
              <a:pPr>
                <a:defRPr/>
              </a:pPr>
              <a:t>‹nr.›</a:t>
            </a:fld>
            <a:endParaRPr lang="en-US" altLang="nl-NL"/>
          </a:p>
        </p:txBody>
      </p:sp>
    </p:spTree>
    <p:extLst>
      <p:ext uri="{BB962C8B-B14F-4D97-AF65-F5344CB8AC3E}">
        <p14:creationId xmlns:p14="http://schemas.microsoft.com/office/powerpoint/2010/main" val="41416907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Click to edit Master title style</a:t>
            </a:r>
            <a:endParaRPr lang="en-US"/>
          </a:p>
        </p:txBody>
      </p:sp>
      <p:sp>
        <p:nvSpPr>
          <p:cNvPr id="3" name="Rectangle 4">
            <a:extLst>
              <a:ext uri="{FF2B5EF4-FFF2-40B4-BE49-F238E27FC236}">
                <a16:creationId xmlns:a16="http://schemas.microsoft.com/office/drawing/2014/main" id="{A356B559-C9BE-43A5-A228-DD3C41B39B64}"/>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00D5FE79-4F57-4057-A23F-74AA1B6D36B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2953B658-8783-4E32-A4C5-98D7BD1B8F60}"/>
              </a:ext>
            </a:extLst>
          </p:cNvPr>
          <p:cNvSpPr>
            <a:spLocks noGrp="1" noChangeArrowheads="1"/>
          </p:cNvSpPr>
          <p:nvPr>
            <p:ph type="sldNum" sz="quarter" idx="12"/>
          </p:nvPr>
        </p:nvSpPr>
        <p:spPr>
          <a:ln/>
        </p:spPr>
        <p:txBody>
          <a:bodyPr/>
          <a:lstStyle>
            <a:lvl1pPr>
              <a:defRPr/>
            </a:lvl1pPr>
          </a:lstStyle>
          <a:p>
            <a:pPr>
              <a:defRPr/>
            </a:pPr>
            <a:fld id="{5A61C8B0-BF58-414D-87AB-00A5169CE4FB}" type="slidenum">
              <a:rPr lang="en-US" altLang="nl-NL"/>
              <a:pPr>
                <a:defRPr/>
              </a:pPr>
              <a:t>‹nr.›</a:t>
            </a:fld>
            <a:endParaRPr lang="en-US" altLang="nl-NL"/>
          </a:p>
        </p:txBody>
      </p:sp>
    </p:spTree>
    <p:extLst>
      <p:ext uri="{BB962C8B-B14F-4D97-AF65-F5344CB8AC3E}">
        <p14:creationId xmlns:p14="http://schemas.microsoft.com/office/powerpoint/2010/main" val="15112427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59352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nl-NL"/>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Click to edit Master text styles</a:t>
            </a:r>
          </a:p>
        </p:txBody>
      </p:sp>
      <p:sp>
        <p:nvSpPr>
          <p:cNvPr id="5" name="Rectangle 4">
            <a:extLst>
              <a:ext uri="{FF2B5EF4-FFF2-40B4-BE49-F238E27FC236}">
                <a16:creationId xmlns:a16="http://schemas.microsoft.com/office/drawing/2014/main" id="{E784D817-1524-43A5-B830-88D97F0C4434}"/>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C558A862-9562-40A0-90BF-5468D31E670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B12A4FC2-A823-412A-B4DA-85138E7112EE}"/>
              </a:ext>
            </a:extLst>
          </p:cNvPr>
          <p:cNvSpPr>
            <a:spLocks noGrp="1" noChangeArrowheads="1"/>
          </p:cNvSpPr>
          <p:nvPr>
            <p:ph type="sldNum" sz="quarter" idx="12"/>
          </p:nvPr>
        </p:nvSpPr>
        <p:spPr>
          <a:ln/>
        </p:spPr>
        <p:txBody>
          <a:bodyPr/>
          <a:lstStyle>
            <a:lvl1pPr>
              <a:defRPr/>
            </a:lvl1pPr>
          </a:lstStyle>
          <a:p>
            <a:pPr>
              <a:defRPr/>
            </a:pPr>
            <a:fld id="{8F164322-3F92-42E1-AB8E-F92B3F62DAEF}" type="slidenum">
              <a:rPr lang="en-US" altLang="nl-NL"/>
              <a:pPr>
                <a:defRPr/>
              </a:pPr>
              <a:t>‹nr.›</a:t>
            </a:fld>
            <a:endParaRPr lang="en-US" altLang="nl-NL"/>
          </a:p>
        </p:txBody>
      </p:sp>
    </p:spTree>
    <p:extLst>
      <p:ext uri="{BB962C8B-B14F-4D97-AF65-F5344CB8AC3E}">
        <p14:creationId xmlns:p14="http://schemas.microsoft.com/office/powerpoint/2010/main" val="13203979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nl-NL"/>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Click to edit Master text styles</a:t>
            </a:r>
          </a:p>
        </p:txBody>
      </p:sp>
      <p:sp>
        <p:nvSpPr>
          <p:cNvPr id="5" name="Rectangle 4">
            <a:extLst>
              <a:ext uri="{FF2B5EF4-FFF2-40B4-BE49-F238E27FC236}">
                <a16:creationId xmlns:a16="http://schemas.microsoft.com/office/drawing/2014/main" id="{F59A0C61-2B1A-4FE8-AE0A-2A75705A9534}"/>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87FF0316-5376-4E93-B957-60C3B403553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BAB1C129-9CFC-4C6F-B755-F06591878C0B}"/>
              </a:ext>
            </a:extLst>
          </p:cNvPr>
          <p:cNvSpPr>
            <a:spLocks noGrp="1" noChangeArrowheads="1"/>
          </p:cNvSpPr>
          <p:nvPr>
            <p:ph type="sldNum" sz="quarter" idx="12"/>
          </p:nvPr>
        </p:nvSpPr>
        <p:spPr>
          <a:ln/>
        </p:spPr>
        <p:txBody>
          <a:bodyPr/>
          <a:lstStyle>
            <a:lvl1pPr>
              <a:defRPr/>
            </a:lvl1pPr>
          </a:lstStyle>
          <a:p>
            <a:pPr>
              <a:defRPr/>
            </a:pPr>
            <a:fld id="{8ECAF10A-794B-44CC-B32C-F59B6A213A72}" type="slidenum">
              <a:rPr lang="en-US" altLang="nl-NL"/>
              <a:pPr>
                <a:defRPr/>
              </a:pPr>
              <a:t>‹nr.›</a:t>
            </a:fld>
            <a:endParaRPr lang="en-US" altLang="nl-NL"/>
          </a:p>
        </p:txBody>
      </p:sp>
    </p:spTree>
    <p:extLst>
      <p:ext uri="{BB962C8B-B14F-4D97-AF65-F5344CB8AC3E}">
        <p14:creationId xmlns:p14="http://schemas.microsoft.com/office/powerpoint/2010/main" val="37798911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4" name="Rectangle 4">
            <a:extLst>
              <a:ext uri="{FF2B5EF4-FFF2-40B4-BE49-F238E27FC236}">
                <a16:creationId xmlns:a16="http://schemas.microsoft.com/office/drawing/2014/main" id="{E6E361F8-D7C8-45EE-8AD6-A71E7028F9E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8B5D75ED-4EBD-40E5-A6A0-EBF9BBC6BF4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606FF42-AF42-44A1-9FD1-8C2865586998}"/>
              </a:ext>
            </a:extLst>
          </p:cNvPr>
          <p:cNvSpPr>
            <a:spLocks noGrp="1" noChangeArrowheads="1"/>
          </p:cNvSpPr>
          <p:nvPr>
            <p:ph type="sldNum" sz="quarter" idx="12"/>
          </p:nvPr>
        </p:nvSpPr>
        <p:spPr>
          <a:ln/>
        </p:spPr>
        <p:txBody>
          <a:bodyPr/>
          <a:lstStyle>
            <a:lvl1pPr>
              <a:defRPr/>
            </a:lvl1pPr>
          </a:lstStyle>
          <a:p>
            <a:pPr>
              <a:defRPr/>
            </a:pPr>
            <a:fld id="{5C799F79-605D-42E7-AA95-4BBEEE121BD1}" type="slidenum">
              <a:rPr lang="en-US" altLang="nl-NL"/>
              <a:pPr>
                <a:defRPr/>
              </a:pPr>
              <a:t>‹nr.›</a:t>
            </a:fld>
            <a:endParaRPr lang="en-US" altLang="nl-NL"/>
          </a:p>
        </p:txBody>
      </p:sp>
    </p:spTree>
    <p:extLst>
      <p:ext uri="{BB962C8B-B14F-4D97-AF65-F5344CB8AC3E}">
        <p14:creationId xmlns:p14="http://schemas.microsoft.com/office/powerpoint/2010/main" val="35093225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nl-NL"/>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4" name="Rectangle 4">
            <a:extLst>
              <a:ext uri="{FF2B5EF4-FFF2-40B4-BE49-F238E27FC236}">
                <a16:creationId xmlns:a16="http://schemas.microsoft.com/office/drawing/2014/main" id="{B8587939-4C71-4B7C-A529-3EAA51D27CE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A95F2F7-A5FD-442C-B196-33D24FCFAB6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7DCF5277-AC6E-41E9-B814-BA5CF9E9A997}"/>
              </a:ext>
            </a:extLst>
          </p:cNvPr>
          <p:cNvSpPr>
            <a:spLocks noGrp="1" noChangeArrowheads="1"/>
          </p:cNvSpPr>
          <p:nvPr>
            <p:ph type="sldNum" sz="quarter" idx="12"/>
          </p:nvPr>
        </p:nvSpPr>
        <p:spPr>
          <a:ln/>
        </p:spPr>
        <p:txBody>
          <a:bodyPr/>
          <a:lstStyle>
            <a:lvl1pPr>
              <a:defRPr/>
            </a:lvl1pPr>
          </a:lstStyle>
          <a:p>
            <a:pPr>
              <a:defRPr/>
            </a:pPr>
            <a:fld id="{7EAB6D77-84BA-4613-905F-03D0AC496243}" type="slidenum">
              <a:rPr lang="en-US" altLang="nl-NL"/>
              <a:pPr>
                <a:defRPr/>
              </a:pPr>
              <a:t>‹nr.›</a:t>
            </a:fld>
            <a:endParaRPr lang="en-US" altLang="nl-NL"/>
          </a:p>
        </p:txBody>
      </p:sp>
    </p:spTree>
    <p:extLst>
      <p:ext uri="{BB962C8B-B14F-4D97-AF65-F5344CB8AC3E}">
        <p14:creationId xmlns:p14="http://schemas.microsoft.com/office/powerpoint/2010/main" val="29471440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a:t>Klik om het opmaakprofiel van de modelondertitel te bewerken</a:t>
            </a:r>
          </a:p>
        </p:txBody>
      </p:sp>
      <p:sp>
        <p:nvSpPr>
          <p:cNvPr id="4" name="Rectangle 4">
            <a:extLst>
              <a:ext uri="{FF2B5EF4-FFF2-40B4-BE49-F238E27FC236}">
                <a16:creationId xmlns:a16="http://schemas.microsoft.com/office/drawing/2014/main" id="{942D1391-3EB2-45DB-AA27-60A9FE3BD21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32239A09-DF3A-42CF-A532-54A70D7EA02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54360F3-9110-4B5C-B7A6-C0CD18DBB8BB}"/>
              </a:ext>
            </a:extLst>
          </p:cNvPr>
          <p:cNvSpPr>
            <a:spLocks noGrp="1" noChangeArrowheads="1"/>
          </p:cNvSpPr>
          <p:nvPr>
            <p:ph type="sldNum" sz="quarter" idx="12"/>
          </p:nvPr>
        </p:nvSpPr>
        <p:spPr>
          <a:ln/>
        </p:spPr>
        <p:txBody>
          <a:bodyPr/>
          <a:lstStyle>
            <a:lvl1pPr>
              <a:defRPr/>
            </a:lvl1pPr>
          </a:lstStyle>
          <a:p>
            <a:pPr>
              <a:defRPr/>
            </a:pPr>
            <a:fld id="{4E624333-F47C-4182-A71D-C7E6825B1617}" type="slidenum">
              <a:rPr lang="en-US" altLang="nl-NL"/>
              <a:pPr>
                <a:defRPr/>
              </a:pPr>
              <a:t>‹nr.›</a:t>
            </a:fld>
            <a:endParaRPr lang="en-US" altLang="nl-NL"/>
          </a:p>
        </p:txBody>
      </p:sp>
    </p:spTree>
    <p:extLst>
      <p:ext uri="{BB962C8B-B14F-4D97-AF65-F5344CB8AC3E}">
        <p14:creationId xmlns:p14="http://schemas.microsoft.com/office/powerpoint/2010/main" val="39456751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Rectangle 4">
            <a:extLst>
              <a:ext uri="{FF2B5EF4-FFF2-40B4-BE49-F238E27FC236}">
                <a16:creationId xmlns:a16="http://schemas.microsoft.com/office/drawing/2014/main" id="{B0A2D6FF-68A7-4EA0-919D-F5E29ADCFDF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7EF7C56-DF8B-4080-B0F2-C3F494F81F2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6718EAB-CFE0-4D24-82B3-F063C8175839}"/>
              </a:ext>
            </a:extLst>
          </p:cNvPr>
          <p:cNvSpPr>
            <a:spLocks noGrp="1" noChangeArrowheads="1"/>
          </p:cNvSpPr>
          <p:nvPr>
            <p:ph type="sldNum" sz="quarter" idx="12"/>
          </p:nvPr>
        </p:nvSpPr>
        <p:spPr>
          <a:ln/>
        </p:spPr>
        <p:txBody>
          <a:bodyPr/>
          <a:lstStyle>
            <a:lvl1pPr>
              <a:defRPr/>
            </a:lvl1pPr>
          </a:lstStyle>
          <a:p>
            <a:pPr>
              <a:defRPr/>
            </a:pPr>
            <a:fld id="{2C44792E-8CEB-4425-AAD9-DFABC9F54EB4}" type="slidenum">
              <a:rPr lang="en-US" altLang="nl-NL"/>
              <a:pPr>
                <a:defRPr/>
              </a:pPr>
              <a:t>‹nr.›</a:t>
            </a:fld>
            <a:endParaRPr lang="en-US" altLang="nl-NL"/>
          </a:p>
        </p:txBody>
      </p:sp>
    </p:spTree>
    <p:extLst>
      <p:ext uri="{BB962C8B-B14F-4D97-AF65-F5344CB8AC3E}">
        <p14:creationId xmlns:p14="http://schemas.microsoft.com/office/powerpoint/2010/main" val="40243398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a:t>Klik om de modelstijlen te bewerken</a:t>
            </a:r>
          </a:p>
        </p:txBody>
      </p:sp>
      <p:sp>
        <p:nvSpPr>
          <p:cNvPr id="4" name="Rectangle 4">
            <a:extLst>
              <a:ext uri="{FF2B5EF4-FFF2-40B4-BE49-F238E27FC236}">
                <a16:creationId xmlns:a16="http://schemas.microsoft.com/office/drawing/2014/main" id="{36496AB4-2AFB-4CD2-94E3-21178D171CDA}"/>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5E778BB-6760-43EC-8868-6C910D0C7D7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501D0376-C4F4-43A3-B2AE-3EE56AFB78A0}"/>
              </a:ext>
            </a:extLst>
          </p:cNvPr>
          <p:cNvSpPr>
            <a:spLocks noGrp="1" noChangeArrowheads="1"/>
          </p:cNvSpPr>
          <p:nvPr>
            <p:ph type="sldNum" sz="quarter" idx="12"/>
          </p:nvPr>
        </p:nvSpPr>
        <p:spPr>
          <a:ln/>
        </p:spPr>
        <p:txBody>
          <a:bodyPr/>
          <a:lstStyle>
            <a:lvl1pPr>
              <a:defRPr/>
            </a:lvl1pPr>
          </a:lstStyle>
          <a:p>
            <a:pPr>
              <a:defRPr/>
            </a:pPr>
            <a:fld id="{F6844B4C-F44E-49BD-BD5C-00899CB97FB5}" type="slidenum">
              <a:rPr lang="en-US" altLang="nl-NL"/>
              <a:pPr>
                <a:defRPr/>
              </a:pPr>
              <a:t>‹nr.›</a:t>
            </a:fld>
            <a:endParaRPr lang="en-US" altLang="nl-NL"/>
          </a:p>
        </p:txBody>
      </p:sp>
    </p:spTree>
    <p:extLst>
      <p:ext uri="{BB962C8B-B14F-4D97-AF65-F5344CB8AC3E}">
        <p14:creationId xmlns:p14="http://schemas.microsoft.com/office/powerpoint/2010/main" val="3106324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Rectangle 4">
            <a:extLst>
              <a:ext uri="{FF2B5EF4-FFF2-40B4-BE49-F238E27FC236}">
                <a16:creationId xmlns:a16="http://schemas.microsoft.com/office/drawing/2014/main" id="{2D3B2695-A16F-498A-B050-AC5DB32DE79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560E3A9D-6F2D-4251-87C3-69A53917D71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8286B9D8-77B3-4CF1-9AED-20FFC51AD76C}"/>
              </a:ext>
            </a:extLst>
          </p:cNvPr>
          <p:cNvSpPr>
            <a:spLocks noGrp="1" noChangeArrowheads="1"/>
          </p:cNvSpPr>
          <p:nvPr>
            <p:ph type="sldNum" sz="quarter" idx="12"/>
          </p:nvPr>
        </p:nvSpPr>
        <p:spPr>
          <a:ln/>
        </p:spPr>
        <p:txBody>
          <a:bodyPr/>
          <a:lstStyle>
            <a:lvl1pPr>
              <a:defRPr/>
            </a:lvl1pPr>
          </a:lstStyle>
          <a:p>
            <a:pPr>
              <a:defRPr/>
            </a:pPr>
            <a:fld id="{0C725FE3-AF8A-4727-9816-8B6ADB4E4D44}" type="slidenum">
              <a:rPr lang="en-US" altLang="nl-NL"/>
              <a:pPr>
                <a:defRPr/>
              </a:pPr>
              <a:t>‹nr.›</a:t>
            </a:fld>
            <a:endParaRPr lang="en-US" altLang="nl-NL"/>
          </a:p>
        </p:txBody>
      </p:sp>
    </p:spTree>
    <p:extLst>
      <p:ext uri="{BB962C8B-B14F-4D97-AF65-F5344CB8AC3E}">
        <p14:creationId xmlns:p14="http://schemas.microsoft.com/office/powerpoint/2010/main" val="27803398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Rectangle 4">
            <a:extLst>
              <a:ext uri="{FF2B5EF4-FFF2-40B4-BE49-F238E27FC236}">
                <a16:creationId xmlns:a16="http://schemas.microsoft.com/office/drawing/2014/main" id="{C3858EA8-54F8-4810-8049-B1A87B2EED0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999BBFD-7EA7-4D07-9701-4147E9C9602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1D74B796-E009-4EF6-A17F-79398DEEEA5A}"/>
              </a:ext>
            </a:extLst>
          </p:cNvPr>
          <p:cNvSpPr>
            <a:spLocks noGrp="1" noChangeArrowheads="1"/>
          </p:cNvSpPr>
          <p:nvPr>
            <p:ph type="sldNum" sz="quarter" idx="12"/>
          </p:nvPr>
        </p:nvSpPr>
        <p:spPr>
          <a:ln/>
        </p:spPr>
        <p:txBody>
          <a:bodyPr/>
          <a:lstStyle>
            <a:lvl1pPr>
              <a:defRPr/>
            </a:lvl1pPr>
          </a:lstStyle>
          <a:p>
            <a:pPr>
              <a:defRPr/>
            </a:pPr>
            <a:fld id="{2DECE9E6-547C-4B0E-A931-2ECB390B065C}" type="slidenum">
              <a:rPr lang="en-US" altLang="nl-NL"/>
              <a:pPr>
                <a:defRPr/>
              </a:pPr>
              <a:t>‹nr.›</a:t>
            </a:fld>
            <a:endParaRPr lang="en-US" altLang="nl-NL"/>
          </a:p>
        </p:txBody>
      </p:sp>
    </p:spTree>
    <p:extLst>
      <p:ext uri="{BB962C8B-B14F-4D97-AF65-F5344CB8AC3E}">
        <p14:creationId xmlns:p14="http://schemas.microsoft.com/office/powerpoint/2010/main" val="57200623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Rectangle 4">
            <a:extLst>
              <a:ext uri="{FF2B5EF4-FFF2-40B4-BE49-F238E27FC236}">
                <a16:creationId xmlns:a16="http://schemas.microsoft.com/office/drawing/2014/main" id="{51DCE5DA-9090-4D41-8F23-AA854891A45A}"/>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A9E550F7-D52C-44FF-B92D-5DCEEC67527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1E03B810-2915-4081-8AF0-FA218715E50B}"/>
              </a:ext>
            </a:extLst>
          </p:cNvPr>
          <p:cNvSpPr>
            <a:spLocks noGrp="1" noChangeArrowheads="1"/>
          </p:cNvSpPr>
          <p:nvPr>
            <p:ph type="sldNum" sz="quarter" idx="12"/>
          </p:nvPr>
        </p:nvSpPr>
        <p:spPr>
          <a:ln/>
        </p:spPr>
        <p:txBody>
          <a:bodyPr/>
          <a:lstStyle>
            <a:lvl1pPr>
              <a:defRPr/>
            </a:lvl1pPr>
          </a:lstStyle>
          <a:p>
            <a:pPr>
              <a:defRPr/>
            </a:pPr>
            <a:fld id="{F8255077-5ADC-49A6-9D4F-33318BEC6075}" type="slidenum">
              <a:rPr lang="en-US" altLang="nl-NL"/>
              <a:pPr>
                <a:defRPr/>
              </a:pPr>
              <a:t>‹nr.›</a:t>
            </a:fld>
            <a:endParaRPr lang="en-US" altLang="nl-NL"/>
          </a:p>
        </p:txBody>
      </p:sp>
    </p:spTree>
    <p:extLst>
      <p:ext uri="{BB962C8B-B14F-4D97-AF65-F5344CB8AC3E}">
        <p14:creationId xmlns:p14="http://schemas.microsoft.com/office/powerpoint/2010/main" val="21055398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Rectangle 4">
            <a:extLst>
              <a:ext uri="{FF2B5EF4-FFF2-40B4-BE49-F238E27FC236}">
                <a16:creationId xmlns:a16="http://schemas.microsoft.com/office/drawing/2014/main" id="{9FD18E1B-F5D7-43A6-9D98-1B065947F128}"/>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8C288355-F94D-41A7-BE40-DD510827524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8841D159-B368-4B8C-985E-840E5396CBD7}"/>
              </a:ext>
            </a:extLst>
          </p:cNvPr>
          <p:cNvSpPr>
            <a:spLocks noGrp="1" noChangeArrowheads="1"/>
          </p:cNvSpPr>
          <p:nvPr>
            <p:ph type="sldNum" sz="quarter" idx="12"/>
          </p:nvPr>
        </p:nvSpPr>
        <p:spPr>
          <a:ln/>
        </p:spPr>
        <p:txBody>
          <a:bodyPr/>
          <a:lstStyle>
            <a:lvl1pPr>
              <a:defRPr/>
            </a:lvl1pPr>
          </a:lstStyle>
          <a:p>
            <a:pPr>
              <a:defRPr/>
            </a:pPr>
            <a:fld id="{1B6FE59C-BE0C-4388-8A69-07DF07B1C4BA}" type="slidenum">
              <a:rPr lang="en-US" altLang="nl-NL"/>
              <a:pPr>
                <a:defRPr/>
              </a:pPr>
              <a:t>‹nr.›</a:t>
            </a:fld>
            <a:endParaRPr lang="en-US" altLang="nl-NL"/>
          </a:p>
        </p:txBody>
      </p:sp>
    </p:spTree>
    <p:extLst>
      <p:ext uri="{BB962C8B-B14F-4D97-AF65-F5344CB8AC3E}">
        <p14:creationId xmlns:p14="http://schemas.microsoft.com/office/powerpoint/2010/main" val="61098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C0BFCC64-E126-416C-8AE9-7D151122104B}"/>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5551E2C5-E521-4F14-AF5A-C38DD7F0E01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DA59247C-421F-43F5-B609-98F364DE2C81}"/>
              </a:ext>
            </a:extLst>
          </p:cNvPr>
          <p:cNvSpPr>
            <a:spLocks noGrp="1" noChangeArrowheads="1"/>
          </p:cNvSpPr>
          <p:nvPr>
            <p:ph type="sldNum" sz="quarter" idx="12"/>
          </p:nvPr>
        </p:nvSpPr>
        <p:spPr>
          <a:ln/>
        </p:spPr>
        <p:txBody>
          <a:bodyPr/>
          <a:lstStyle>
            <a:lvl1pPr>
              <a:defRPr/>
            </a:lvl1pPr>
          </a:lstStyle>
          <a:p>
            <a:pPr>
              <a:defRPr/>
            </a:pPr>
            <a:fld id="{2FF4E06F-77E6-43EA-B791-50CA64609EA2}" type="slidenum">
              <a:rPr lang="en-US" altLang="nl-NL"/>
              <a:pPr>
                <a:defRPr/>
              </a:pPr>
              <a:t>‹nr.›</a:t>
            </a:fld>
            <a:endParaRPr lang="en-US" altLang="nl-NL"/>
          </a:p>
        </p:txBody>
      </p:sp>
    </p:spTree>
    <p:extLst>
      <p:ext uri="{BB962C8B-B14F-4D97-AF65-F5344CB8AC3E}">
        <p14:creationId xmlns:p14="http://schemas.microsoft.com/office/powerpoint/2010/main" val="41450649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Rectangle 4">
            <a:extLst>
              <a:ext uri="{FF2B5EF4-FFF2-40B4-BE49-F238E27FC236}">
                <a16:creationId xmlns:a16="http://schemas.microsoft.com/office/drawing/2014/main" id="{5C41FCB9-88CA-4C1E-91D5-A76766251E2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630D0848-FBBB-4AC5-A87B-F0B3C9BAAA9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831DE457-2FF4-4FD9-B312-05BF0D06A375}"/>
              </a:ext>
            </a:extLst>
          </p:cNvPr>
          <p:cNvSpPr>
            <a:spLocks noGrp="1" noChangeArrowheads="1"/>
          </p:cNvSpPr>
          <p:nvPr>
            <p:ph type="sldNum" sz="quarter" idx="12"/>
          </p:nvPr>
        </p:nvSpPr>
        <p:spPr>
          <a:ln/>
        </p:spPr>
        <p:txBody>
          <a:bodyPr/>
          <a:lstStyle>
            <a:lvl1pPr>
              <a:defRPr/>
            </a:lvl1pPr>
          </a:lstStyle>
          <a:p>
            <a:pPr>
              <a:defRPr/>
            </a:pPr>
            <a:fld id="{837BF621-3C00-4E6A-8782-ED2D29C4FFEF}" type="slidenum">
              <a:rPr lang="en-US" altLang="nl-NL"/>
              <a:pPr>
                <a:defRPr/>
              </a:pPr>
              <a:t>‹nr.›</a:t>
            </a:fld>
            <a:endParaRPr lang="en-US" altLang="nl-NL"/>
          </a:p>
        </p:txBody>
      </p:sp>
    </p:spTree>
    <p:extLst>
      <p:ext uri="{BB962C8B-B14F-4D97-AF65-F5344CB8AC3E}">
        <p14:creationId xmlns:p14="http://schemas.microsoft.com/office/powerpoint/2010/main" val="172568136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Rectangle 4">
            <a:extLst>
              <a:ext uri="{FF2B5EF4-FFF2-40B4-BE49-F238E27FC236}">
                <a16:creationId xmlns:a16="http://schemas.microsoft.com/office/drawing/2014/main" id="{A2D0E551-24FA-4CF8-BB74-52B6768EBED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B6E103C8-35CA-4A73-937A-F261335D92F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6D993701-28C2-45EC-ABAA-FB90386D7246}"/>
              </a:ext>
            </a:extLst>
          </p:cNvPr>
          <p:cNvSpPr>
            <a:spLocks noGrp="1" noChangeArrowheads="1"/>
          </p:cNvSpPr>
          <p:nvPr>
            <p:ph type="sldNum" sz="quarter" idx="12"/>
          </p:nvPr>
        </p:nvSpPr>
        <p:spPr>
          <a:ln/>
        </p:spPr>
        <p:txBody>
          <a:bodyPr/>
          <a:lstStyle>
            <a:lvl1pPr>
              <a:defRPr/>
            </a:lvl1pPr>
          </a:lstStyle>
          <a:p>
            <a:pPr>
              <a:defRPr/>
            </a:pPr>
            <a:fld id="{688E95BF-84C4-44D3-B0CA-B3AF33D39597}" type="slidenum">
              <a:rPr lang="en-US" altLang="nl-NL"/>
              <a:pPr>
                <a:defRPr/>
              </a:pPr>
              <a:t>‹nr.›</a:t>
            </a:fld>
            <a:endParaRPr lang="en-US" altLang="nl-NL"/>
          </a:p>
        </p:txBody>
      </p:sp>
    </p:spTree>
    <p:extLst>
      <p:ext uri="{BB962C8B-B14F-4D97-AF65-F5344CB8AC3E}">
        <p14:creationId xmlns:p14="http://schemas.microsoft.com/office/powerpoint/2010/main" val="35313910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Rectangle 4">
            <a:extLst>
              <a:ext uri="{FF2B5EF4-FFF2-40B4-BE49-F238E27FC236}">
                <a16:creationId xmlns:a16="http://schemas.microsoft.com/office/drawing/2014/main" id="{0E937A53-28FF-4245-802A-1C203BE1A5B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6A9C85E-D1CA-4B8F-B213-EF26494AE43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64FFA7C-DEB1-4CC7-ABC0-7C19E53D0532}"/>
              </a:ext>
            </a:extLst>
          </p:cNvPr>
          <p:cNvSpPr>
            <a:spLocks noGrp="1" noChangeArrowheads="1"/>
          </p:cNvSpPr>
          <p:nvPr>
            <p:ph type="sldNum" sz="quarter" idx="12"/>
          </p:nvPr>
        </p:nvSpPr>
        <p:spPr>
          <a:ln/>
        </p:spPr>
        <p:txBody>
          <a:bodyPr/>
          <a:lstStyle>
            <a:lvl1pPr>
              <a:defRPr/>
            </a:lvl1pPr>
          </a:lstStyle>
          <a:p>
            <a:pPr>
              <a:defRPr/>
            </a:pPr>
            <a:fld id="{59778CDF-7EEC-48D7-9524-18B1B7531940}" type="slidenum">
              <a:rPr lang="en-US" altLang="nl-NL"/>
              <a:pPr>
                <a:defRPr/>
              </a:pPr>
              <a:t>‹nr.›</a:t>
            </a:fld>
            <a:endParaRPr lang="en-US" altLang="nl-NL"/>
          </a:p>
        </p:txBody>
      </p:sp>
    </p:spTree>
    <p:extLst>
      <p:ext uri="{BB962C8B-B14F-4D97-AF65-F5344CB8AC3E}">
        <p14:creationId xmlns:p14="http://schemas.microsoft.com/office/powerpoint/2010/main" val="12824024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Rectangle 4">
            <a:extLst>
              <a:ext uri="{FF2B5EF4-FFF2-40B4-BE49-F238E27FC236}">
                <a16:creationId xmlns:a16="http://schemas.microsoft.com/office/drawing/2014/main" id="{95991518-E4A4-4805-8227-AD1EDD4577F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3A4DFAB-5AC1-428B-AFF8-33E9F9958BC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E3763CC-72CE-47E4-ABA4-ADFAA8960A54}"/>
              </a:ext>
            </a:extLst>
          </p:cNvPr>
          <p:cNvSpPr>
            <a:spLocks noGrp="1" noChangeArrowheads="1"/>
          </p:cNvSpPr>
          <p:nvPr>
            <p:ph type="sldNum" sz="quarter" idx="12"/>
          </p:nvPr>
        </p:nvSpPr>
        <p:spPr>
          <a:ln/>
        </p:spPr>
        <p:txBody>
          <a:bodyPr/>
          <a:lstStyle>
            <a:lvl1pPr>
              <a:defRPr/>
            </a:lvl1pPr>
          </a:lstStyle>
          <a:p>
            <a:pPr>
              <a:defRPr/>
            </a:pPr>
            <a:fld id="{096B5A0F-554D-4209-974D-C6E735C8084C}" type="slidenum">
              <a:rPr lang="en-US" altLang="nl-NL"/>
              <a:pPr>
                <a:defRPr/>
              </a:pPr>
              <a:t>‹nr.›</a:t>
            </a:fld>
            <a:endParaRPr lang="en-US" altLang="nl-NL"/>
          </a:p>
        </p:txBody>
      </p:sp>
    </p:spTree>
    <p:extLst>
      <p:ext uri="{BB962C8B-B14F-4D97-AF65-F5344CB8AC3E}">
        <p14:creationId xmlns:p14="http://schemas.microsoft.com/office/powerpoint/2010/main" val="195023043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bl" preserve="1">
  <p:cSld name="Titel en tab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p>
            <a:r>
              <a:rPr lang="nl-NL"/>
              <a:t>Klik om de stijl te bewerken</a:t>
            </a:r>
          </a:p>
        </p:txBody>
      </p:sp>
      <p:sp>
        <p:nvSpPr>
          <p:cNvPr id="3" name="Tijdelijke aanduiding voor tabel 2"/>
          <p:cNvSpPr>
            <a:spLocks noGrp="1"/>
          </p:cNvSpPr>
          <p:nvPr>
            <p:ph type="tbl" idx="1"/>
          </p:nvPr>
        </p:nvSpPr>
        <p:spPr>
          <a:xfrm>
            <a:off x="457200" y="1600200"/>
            <a:ext cx="8229600" cy="4525963"/>
          </a:xfrm>
        </p:spPr>
        <p:txBody>
          <a:bodyPr/>
          <a:lstStyle/>
          <a:p>
            <a:pPr lvl="0"/>
            <a:endParaRPr lang="nl-NL" noProof="0"/>
          </a:p>
        </p:txBody>
      </p:sp>
      <p:sp>
        <p:nvSpPr>
          <p:cNvPr id="4" name="Rectangle 4">
            <a:extLst>
              <a:ext uri="{FF2B5EF4-FFF2-40B4-BE49-F238E27FC236}">
                <a16:creationId xmlns:a16="http://schemas.microsoft.com/office/drawing/2014/main" id="{77045903-D71C-4E67-A07D-597E863A5CE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81E24478-B931-47EF-9158-DDDB60418D5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F6A887F-81F4-4D45-87AE-EA23C63777F0}"/>
              </a:ext>
            </a:extLst>
          </p:cNvPr>
          <p:cNvSpPr>
            <a:spLocks noGrp="1" noChangeArrowheads="1"/>
          </p:cNvSpPr>
          <p:nvPr>
            <p:ph type="sldNum" sz="quarter" idx="12"/>
          </p:nvPr>
        </p:nvSpPr>
        <p:spPr>
          <a:ln/>
        </p:spPr>
        <p:txBody>
          <a:bodyPr/>
          <a:lstStyle>
            <a:lvl1pPr>
              <a:defRPr/>
            </a:lvl1pPr>
          </a:lstStyle>
          <a:p>
            <a:pPr>
              <a:defRPr/>
            </a:pPr>
            <a:fld id="{7F5E90CA-F8F6-4126-8AFE-1D228CE9E1D0}" type="slidenum">
              <a:rPr lang="en-US" altLang="nl-NL"/>
              <a:pPr>
                <a:defRPr/>
              </a:pPr>
              <a:t>‹nr.›</a:t>
            </a:fld>
            <a:endParaRPr lang="en-US" altLang="nl-NL"/>
          </a:p>
        </p:txBody>
      </p:sp>
    </p:spTree>
    <p:extLst>
      <p:ext uri="{BB962C8B-B14F-4D97-AF65-F5344CB8AC3E}">
        <p14:creationId xmlns:p14="http://schemas.microsoft.com/office/powerpoint/2010/main" val="275618146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AndObj" preserve="1">
  <p:cSld name="Titel, tekst en inhou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p>
            <a:r>
              <a:rPr lang="nl-NL"/>
              <a:t>Klik om de stijl te bewerken</a:t>
            </a:r>
          </a:p>
        </p:txBody>
      </p:sp>
      <p:sp>
        <p:nvSpPr>
          <p:cNvPr id="3" name="Tijdelijke aanduiding voor tekst 2"/>
          <p:cNvSpPr>
            <a:spLocks noGrp="1"/>
          </p:cNvSpPr>
          <p:nvPr>
            <p:ph type="body" sz="half" idx="1"/>
          </p:nvPr>
        </p:nvSpPr>
        <p:spPr>
          <a:xfrm>
            <a:off x="457200" y="1600200"/>
            <a:ext cx="4038600" cy="452596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Rectangle 4">
            <a:extLst>
              <a:ext uri="{FF2B5EF4-FFF2-40B4-BE49-F238E27FC236}">
                <a16:creationId xmlns:a16="http://schemas.microsoft.com/office/drawing/2014/main" id="{623687A6-C229-4D6A-92B7-D43812E74872}"/>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49A79192-2C78-40CD-A2C0-00B876433EF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7327A6A7-B0F0-4CA4-ACFD-6E08633AB055}"/>
              </a:ext>
            </a:extLst>
          </p:cNvPr>
          <p:cNvSpPr>
            <a:spLocks noGrp="1" noChangeArrowheads="1"/>
          </p:cNvSpPr>
          <p:nvPr>
            <p:ph type="sldNum" sz="quarter" idx="12"/>
          </p:nvPr>
        </p:nvSpPr>
        <p:spPr>
          <a:ln/>
        </p:spPr>
        <p:txBody>
          <a:bodyPr/>
          <a:lstStyle>
            <a:lvl1pPr>
              <a:defRPr/>
            </a:lvl1pPr>
          </a:lstStyle>
          <a:p>
            <a:pPr>
              <a:defRPr/>
            </a:pPr>
            <a:fld id="{31A1C58B-6EE1-4B4C-ADD2-8DCC5C8CD6B0}" type="slidenum">
              <a:rPr lang="en-US" altLang="nl-NL"/>
              <a:pPr>
                <a:defRPr/>
              </a:pPr>
              <a:t>‹nr.›</a:t>
            </a:fld>
            <a:endParaRPr lang="en-US" altLang="nl-NL"/>
          </a:p>
        </p:txBody>
      </p:sp>
    </p:spTree>
    <p:extLst>
      <p:ext uri="{BB962C8B-B14F-4D97-AF65-F5344CB8AC3E}">
        <p14:creationId xmlns:p14="http://schemas.microsoft.com/office/powerpoint/2010/main" val="374735426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nl-NL"/>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a:t>Click to edit Master subtitle style</a:t>
            </a:r>
            <a:endParaRPr lang="en-US"/>
          </a:p>
        </p:txBody>
      </p:sp>
      <p:sp>
        <p:nvSpPr>
          <p:cNvPr id="4" name="Rectangle 4">
            <a:extLst>
              <a:ext uri="{FF2B5EF4-FFF2-40B4-BE49-F238E27FC236}">
                <a16:creationId xmlns:a16="http://schemas.microsoft.com/office/drawing/2014/main" id="{82BB475F-2930-4418-88B0-BD8C866D761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DBD8E3B5-2DC0-4275-A670-C5FD7C9EB2F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DB62E1E-F58E-4F7A-9415-7E6C42B5D490}"/>
              </a:ext>
            </a:extLst>
          </p:cNvPr>
          <p:cNvSpPr>
            <a:spLocks noGrp="1" noChangeArrowheads="1"/>
          </p:cNvSpPr>
          <p:nvPr>
            <p:ph type="sldNum" sz="quarter" idx="12"/>
          </p:nvPr>
        </p:nvSpPr>
        <p:spPr>
          <a:ln/>
        </p:spPr>
        <p:txBody>
          <a:bodyPr/>
          <a:lstStyle>
            <a:lvl1pPr>
              <a:defRPr/>
            </a:lvl1pPr>
          </a:lstStyle>
          <a:p>
            <a:pPr>
              <a:defRPr/>
            </a:pPr>
            <a:fld id="{FAE1F635-C2BA-4E8E-8B05-ADA6B9B1B5E0}" type="slidenum">
              <a:rPr lang="en-US" altLang="nl-NL"/>
              <a:pPr>
                <a:defRPr/>
              </a:pPr>
              <a:t>‹nr.›</a:t>
            </a:fld>
            <a:endParaRPr lang="en-US" altLang="nl-NL"/>
          </a:p>
        </p:txBody>
      </p:sp>
    </p:spTree>
    <p:extLst>
      <p:ext uri="{BB962C8B-B14F-4D97-AF65-F5344CB8AC3E}">
        <p14:creationId xmlns:p14="http://schemas.microsoft.com/office/powerpoint/2010/main" val="3196250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a:t>Klik om de modelstijlen te bewerken</a:t>
            </a:r>
          </a:p>
        </p:txBody>
      </p:sp>
      <p:sp>
        <p:nvSpPr>
          <p:cNvPr id="4" name="Rectangle 4">
            <a:extLst>
              <a:ext uri="{FF2B5EF4-FFF2-40B4-BE49-F238E27FC236}">
                <a16:creationId xmlns:a16="http://schemas.microsoft.com/office/drawing/2014/main" id="{73187AEE-45D9-4E4B-8578-8A8B6E04CF7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11A97B9-06D8-4EBF-A84F-62D82D9C975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1BDE4D0-6DF2-4BB1-8B91-5C098E8E9626}"/>
              </a:ext>
            </a:extLst>
          </p:cNvPr>
          <p:cNvSpPr>
            <a:spLocks noGrp="1" noChangeArrowheads="1"/>
          </p:cNvSpPr>
          <p:nvPr>
            <p:ph type="sldNum" sz="quarter" idx="12"/>
          </p:nvPr>
        </p:nvSpPr>
        <p:spPr>
          <a:ln/>
        </p:spPr>
        <p:txBody>
          <a:bodyPr/>
          <a:lstStyle>
            <a:lvl1pPr>
              <a:defRPr/>
            </a:lvl1pPr>
          </a:lstStyle>
          <a:p>
            <a:pPr>
              <a:defRPr/>
            </a:pPr>
            <a:fld id="{8207C4DA-A01D-461A-8CAA-0FE347C44B1A}" type="slidenum">
              <a:rPr lang="en-US" altLang="nl-NL"/>
              <a:pPr>
                <a:defRPr/>
              </a:pPr>
              <a:t>‹nr.›</a:t>
            </a:fld>
            <a:endParaRPr lang="en-US" altLang="nl-NL"/>
          </a:p>
        </p:txBody>
      </p:sp>
    </p:spTree>
    <p:extLst>
      <p:ext uri="{BB962C8B-B14F-4D97-AF65-F5344CB8AC3E}">
        <p14:creationId xmlns:p14="http://schemas.microsoft.com/office/powerpoint/2010/main" val="206669940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Click to edit Master title style</a:t>
            </a:r>
            <a:endParaRPr lang="en-US"/>
          </a:p>
        </p:txBody>
      </p:sp>
      <p:sp>
        <p:nvSpPr>
          <p:cNvPr id="3" name="Content Placeholder 2"/>
          <p:cNvSpPr>
            <a:spLocks noGrp="1"/>
          </p:cNvSpPr>
          <p:nvPr>
            <p:ph idx="1"/>
          </p:nvPr>
        </p:nvSpPr>
        <p:spPr/>
        <p:txBody>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4" name="Rectangle 4">
            <a:extLst>
              <a:ext uri="{FF2B5EF4-FFF2-40B4-BE49-F238E27FC236}">
                <a16:creationId xmlns:a16="http://schemas.microsoft.com/office/drawing/2014/main" id="{63AF99FA-E5F0-472B-BB2F-4D65F435577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D101A8F-70E5-4D4A-A84E-422DDD442EE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4992CFA-A2CE-4906-AAD1-55F70BC76E03}"/>
              </a:ext>
            </a:extLst>
          </p:cNvPr>
          <p:cNvSpPr>
            <a:spLocks noGrp="1" noChangeArrowheads="1"/>
          </p:cNvSpPr>
          <p:nvPr>
            <p:ph type="sldNum" sz="quarter" idx="12"/>
          </p:nvPr>
        </p:nvSpPr>
        <p:spPr>
          <a:ln/>
        </p:spPr>
        <p:txBody>
          <a:bodyPr/>
          <a:lstStyle>
            <a:lvl1pPr>
              <a:defRPr/>
            </a:lvl1pPr>
          </a:lstStyle>
          <a:p>
            <a:pPr>
              <a:defRPr/>
            </a:pPr>
            <a:fld id="{507DCD98-A267-49BA-B6CB-9E48DE461F8B}" type="slidenum">
              <a:rPr lang="en-US" altLang="nl-NL"/>
              <a:pPr>
                <a:defRPr/>
              </a:pPr>
              <a:t>‹nr.›</a:t>
            </a:fld>
            <a:endParaRPr lang="en-US" altLang="nl-NL"/>
          </a:p>
        </p:txBody>
      </p:sp>
    </p:spTree>
    <p:extLst>
      <p:ext uri="{BB962C8B-B14F-4D97-AF65-F5344CB8AC3E}">
        <p14:creationId xmlns:p14="http://schemas.microsoft.com/office/powerpoint/2010/main" val="324582651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nl-NL"/>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a:t>Click to edit Master text styles</a:t>
            </a:r>
          </a:p>
        </p:txBody>
      </p:sp>
      <p:sp>
        <p:nvSpPr>
          <p:cNvPr id="4" name="Rectangle 4">
            <a:extLst>
              <a:ext uri="{FF2B5EF4-FFF2-40B4-BE49-F238E27FC236}">
                <a16:creationId xmlns:a16="http://schemas.microsoft.com/office/drawing/2014/main" id="{9C0E2FE8-7B2B-477F-9204-C8C820D0A39C}"/>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6E44E3F-0192-470B-B287-324C2BC9BCF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F562FF9C-7086-42A6-A877-78CA36A31754}"/>
              </a:ext>
            </a:extLst>
          </p:cNvPr>
          <p:cNvSpPr>
            <a:spLocks noGrp="1" noChangeArrowheads="1"/>
          </p:cNvSpPr>
          <p:nvPr>
            <p:ph type="sldNum" sz="quarter" idx="12"/>
          </p:nvPr>
        </p:nvSpPr>
        <p:spPr>
          <a:ln/>
        </p:spPr>
        <p:txBody>
          <a:bodyPr/>
          <a:lstStyle>
            <a:lvl1pPr>
              <a:defRPr/>
            </a:lvl1pPr>
          </a:lstStyle>
          <a:p>
            <a:pPr>
              <a:defRPr/>
            </a:pPr>
            <a:fld id="{81FA5747-73CA-468A-B85F-C6D451363A09}" type="slidenum">
              <a:rPr lang="en-US" altLang="nl-NL"/>
              <a:pPr>
                <a:defRPr/>
              </a:pPr>
              <a:t>‹nr.›</a:t>
            </a:fld>
            <a:endParaRPr lang="en-US" altLang="nl-NL"/>
          </a:p>
        </p:txBody>
      </p:sp>
    </p:spTree>
    <p:extLst>
      <p:ext uri="{BB962C8B-B14F-4D97-AF65-F5344CB8AC3E}">
        <p14:creationId xmlns:p14="http://schemas.microsoft.com/office/powerpoint/2010/main" val="188606906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5" name="Rectangle 4">
            <a:extLst>
              <a:ext uri="{FF2B5EF4-FFF2-40B4-BE49-F238E27FC236}">
                <a16:creationId xmlns:a16="http://schemas.microsoft.com/office/drawing/2014/main" id="{94390CB0-8738-4226-8CCD-8FBB317EFA35}"/>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92020397-CC2A-47FC-B512-37B21210E72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B7A115C3-B6FC-4907-A1DC-92FD4D982535}"/>
              </a:ext>
            </a:extLst>
          </p:cNvPr>
          <p:cNvSpPr>
            <a:spLocks noGrp="1" noChangeArrowheads="1"/>
          </p:cNvSpPr>
          <p:nvPr>
            <p:ph type="sldNum" sz="quarter" idx="12"/>
          </p:nvPr>
        </p:nvSpPr>
        <p:spPr>
          <a:ln/>
        </p:spPr>
        <p:txBody>
          <a:bodyPr/>
          <a:lstStyle>
            <a:lvl1pPr>
              <a:defRPr/>
            </a:lvl1pPr>
          </a:lstStyle>
          <a:p>
            <a:pPr>
              <a:defRPr/>
            </a:pPr>
            <a:fld id="{1BF65C89-6440-4DE4-976E-7B4218F7DAC5}" type="slidenum">
              <a:rPr lang="en-US" altLang="nl-NL"/>
              <a:pPr>
                <a:defRPr/>
              </a:pPr>
              <a:t>‹nr.›</a:t>
            </a:fld>
            <a:endParaRPr lang="en-US" altLang="nl-NL"/>
          </a:p>
        </p:txBody>
      </p:sp>
    </p:spTree>
    <p:extLst>
      <p:ext uri="{BB962C8B-B14F-4D97-AF65-F5344CB8AC3E}">
        <p14:creationId xmlns:p14="http://schemas.microsoft.com/office/powerpoint/2010/main" val="15275172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7" name="Rectangle 4">
            <a:extLst>
              <a:ext uri="{FF2B5EF4-FFF2-40B4-BE49-F238E27FC236}">
                <a16:creationId xmlns:a16="http://schemas.microsoft.com/office/drawing/2014/main" id="{75785C30-DB3D-4DEB-B46F-CD3E0A37C097}"/>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5D1EE342-6ADA-49C8-9371-0552121160E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10990818-E64D-4C0A-A775-7BCC58EA1969}"/>
              </a:ext>
            </a:extLst>
          </p:cNvPr>
          <p:cNvSpPr>
            <a:spLocks noGrp="1" noChangeArrowheads="1"/>
          </p:cNvSpPr>
          <p:nvPr>
            <p:ph type="sldNum" sz="quarter" idx="12"/>
          </p:nvPr>
        </p:nvSpPr>
        <p:spPr>
          <a:ln/>
        </p:spPr>
        <p:txBody>
          <a:bodyPr/>
          <a:lstStyle>
            <a:lvl1pPr>
              <a:defRPr/>
            </a:lvl1pPr>
          </a:lstStyle>
          <a:p>
            <a:pPr>
              <a:defRPr/>
            </a:pPr>
            <a:fld id="{F6D75AD2-4B89-4369-A54F-338148CA2602}" type="slidenum">
              <a:rPr lang="en-US" altLang="nl-NL"/>
              <a:pPr>
                <a:defRPr/>
              </a:pPr>
              <a:t>‹nr.›</a:t>
            </a:fld>
            <a:endParaRPr lang="en-US" altLang="nl-NL"/>
          </a:p>
        </p:txBody>
      </p:sp>
    </p:spTree>
    <p:extLst>
      <p:ext uri="{BB962C8B-B14F-4D97-AF65-F5344CB8AC3E}">
        <p14:creationId xmlns:p14="http://schemas.microsoft.com/office/powerpoint/2010/main" val="26893232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Click to edit Master title style</a:t>
            </a:r>
            <a:endParaRPr lang="en-US"/>
          </a:p>
        </p:txBody>
      </p:sp>
      <p:sp>
        <p:nvSpPr>
          <p:cNvPr id="3" name="Rectangle 4">
            <a:extLst>
              <a:ext uri="{FF2B5EF4-FFF2-40B4-BE49-F238E27FC236}">
                <a16:creationId xmlns:a16="http://schemas.microsoft.com/office/drawing/2014/main" id="{8EAD4A83-C1BC-42E5-8DF2-EE543F98A788}"/>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FB299254-D40C-4F58-9CA8-F4D86E9ADE1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2AAF35AC-D0E4-40CE-89F0-AB4DA0F9F6C5}"/>
              </a:ext>
            </a:extLst>
          </p:cNvPr>
          <p:cNvSpPr>
            <a:spLocks noGrp="1" noChangeArrowheads="1"/>
          </p:cNvSpPr>
          <p:nvPr>
            <p:ph type="sldNum" sz="quarter" idx="12"/>
          </p:nvPr>
        </p:nvSpPr>
        <p:spPr>
          <a:ln/>
        </p:spPr>
        <p:txBody>
          <a:bodyPr/>
          <a:lstStyle>
            <a:lvl1pPr>
              <a:defRPr/>
            </a:lvl1pPr>
          </a:lstStyle>
          <a:p>
            <a:pPr>
              <a:defRPr/>
            </a:pPr>
            <a:fld id="{A731C893-4E58-4A04-828A-D6F9D8DFE32F}" type="slidenum">
              <a:rPr lang="en-US" altLang="nl-NL"/>
              <a:pPr>
                <a:defRPr/>
              </a:pPr>
              <a:t>‹nr.›</a:t>
            </a:fld>
            <a:endParaRPr lang="en-US" altLang="nl-NL"/>
          </a:p>
        </p:txBody>
      </p:sp>
    </p:spTree>
    <p:extLst>
      <p:ext uri="{BB962C8B-B14F-4D97-AF65-F5344CB8AC3E}">
        <p14:creationId xmlns:p14="http://schemas.microsoft.com/office/powerpoint/2010/main" val="286605192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27304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nl-NL"/>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Click to edit Master text styles</a:t>
            </a:r>
          </a:p>
        </p:txBody>
      </p:sp>
      <p:sp>
        <p:nvSpPr>
          <p:cNvPr id="5" name="Rectangle 4">
            <a:extLst>
              <a:ext uri="{FF2B5EF4-FFF2-40B4-BE49-F238E27FC236}">
                <a16:creationId xmlns:a16="http://schemas.microsoft.com/office/drawing/2014/main" id="{E19C3145-3B4F-41D7-A5B0-CD57CC82B940}"/>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2B1A3E49-11B8-4EDF-9510-C595B8A6101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AC76B030-3A5B-41C3-8A90-B1F0AA4D0EEB}"/>
              </a:ext>
            </a:extLst>
          </p:cNvPr>
          <p:cNvSpPr>
            <a:spLocks noGrp="1" noChangeArrowheads="1"/>
          </p:cNvSpPr>
          <p:nvPr>
            <p:ph type="sldNum" sz="quarter" idx="12"/>
          </p:nvPr>
        </p:nvSpPr>
        <p:spPr>
          <a:ln/>
        </p:spPr>
        <p:txBody>
          <a:bodyPr/>
          <a:lstStyle>
            <a:lvl1pPr>
              <a:defRPr/>
            </a:lvl1pPr>
          </a:lstStyle>
          <a:p>
            <a:pPr>
              <a:defRPr/>
            </a:pPr>
            <a:fld id="{B5017C2B-693B-4974-AF6B-DB938831BE71}" type="slidenum">
              <a:rPr lang="en-US" altLang="nl-NL"/>
              <a:pPr>
                <a:defRPr/>
              </a:pPr>
              <a:t>‹nr.›</a:t>
            </a:fld>
            <a:endParaRPr lang="en-US" altLang="nl-NL"/>
          </a:p>
        </p:txBody>
      </p:sp>
    </p:spTree>
    <p:extLst>
      <p:ext uri="{BB962C8B-B14F-4D97-AF65-F5344CB8AC3E}">
        <p14:creationId xmlns:p14="http://schemas.microsoft.com/office/powerpoint/2010/main" val="360563192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nl-NL"/>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Click to edit Master text styles</a:t>
            </a:r>
          </a:p>
        </p:txBody>
      </p:sp>
      <p:sp>
        <p:nvSpPr>
          <p:cNvPr id="5" name="Rectangle 4">
            <a:extLst>
              <a:ext uri="{FF2B5EF4-FFF2-40B4-BE49-F238E27FC236}">
                <a16:creationId xmlns:a16="http://schemas.microsoft.com/office/drawing/2014/main" id="{D4AFFEE0-ED9E-40F3-93D7-5CBA35FE56BB}"/>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9AFBDC4E-F601-4379-B1F4-C4BD0B3BA72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8D243837-EDEE-4552-A170-251A42A75D1E}"/>
              </a:ext>
            </a:extLst>
          </p:cNvPr>
          <p:cNvSpPr>
            <a:spLocks noGrp="1" noChangeArrowheads="1"/>
          </p:cNvSpPr>
          <p:nvPr>
            <p:ph type="sldNum" sz="quarter" idx="12"/>
          </p:nvPr>
        </p:nvSpPr>
        <p:spPr>
          <a:ln/>
        </p:spPr>
        <p:txBody>
          <a:bodyPr/>
          <a:lstStyle>
            <a:lvl1pPr>
              <a:defRPr/>
            </a:lvl1pPr>
          </a:lstStyle>
          <a:p>
            <a:pPr>
              <a:defRPr/>
            </a:pPr>
            <a:fld id="{3FA50974-1816-4771-ACFD-97F4CC500FE3}" type="slidenum">
              <a:rPr lang="en-US" altLang="nl-NL"/>
              <a:pPr>
                <a:defRPr/>
              </a:pPr>
              <a:t>‹nr.›</a:t>
            </a:fld>
            <a:endParaRPr lang="en-US" altLang="nl-NL"/>
          </a:p>
        </p:txBody>
      </p:sp>
    </p:spTree>
    <p:extLst>
      <p:ext uri="{BB962C8B-B14F-4D97-AF65-F5344CB8AC3E}">
        <p14:creationId xmlns:p14="http://schemas.microsoft.com/office/powerpoint/2010/main" val="113485065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4" name="Rectangle 4">
            <a:extLst>
              <a:ext uri="{FF2B5EF4-FFF2-40B4-BE49-F238E27FC236}">
                <a16:creationId xmlns:a16="http://schemas.microsoft.com/office/drawing/2014/main" id="{E174E717-CBF7-48C5-A24B-92D11C0BA99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16933690-AB88-4ED9-90F6-6E9C88FB3E9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E043D61-FAC8-4A91-91D3-40DE8F9BCC76}"/>
              </a:ext>
            </a:extLst>
          </p:cNvPr>
          <p:cNvSpPr>
            <a:spLocks noGrp="1" noChangeArrowheads="1"/>
          </p:cNvSpPr>
          <p:nvPr>
            <p:ph type="sldNum" sz="quarter" idx="12"/>
          </p:nvPr>
        </p:nvSpPr>
        <p:spPr>
          <a:ln/>
        </p:spPr>
        <p:txBody>
          <a:bodyPr/>
          <a:lstStyle>
            <a:lvl1pPr>
              <a:defRPr/>
            </a:lvl1pPr>
          </a:lstStyle>
          <a:p>
            <a:pPr>
              <a:defRPr/>
            </a:pPr>
            <a:fld id="{D7BB11CB-46A5-4698-AEA1-57FCB534A7CE}" type="slidenum">
              <a:rPr lang="en-US" altLang="nl-NL"/>
              <a:pPr>
                <a:defRPr/>
              </a:pPr>
              <a:t>‹nr.›</a:t>
            </a:fld>
            <a:endParaRPr lang="en-US" altLang="nl-NL"/>
          </a:p>
        </p:txBody>
      </p:sp>
    </p:spTree>
    <p:extLst>
      <p:ext uri="{BB962C8B-B14F-4D97-AF65-F5344CB8AC3E}">
        <p14:creationId xmlns:p14="http://schemas.microsoft.com/office/powerpoint/2010/main" val="10621216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nl-NL"/>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4" name="Rectangle 4">
            <a:extLst>
              <a:ext uri="{FF2B5EF4-FFF2-40B4-BE49-F238E27FC236}">
                <a16:creationId xmlns:a16="http://schemas.microsoft.com/office/drawing/2014/main" id="{F82D26D5-BE9A-48F1-B3E0-7BB54A69C9E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443B1A8B-91F3-420D-B957-1204CBE3872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194C59FF-35C3-4393-80ED-08ED266B8828}"/>
              </a:ext>
            </a:extLst>
          </p:cNvPr>
          <p:cNvSpPr>
            <a:spLocks noGrp="1" noChangeArrowheads="1"/>
          </p:cNvSpPr>
          <p:nvPr>
            <p:ph type="sldNum" sz="quarter" idx="12"/>
          </p:nvPr>
        </p:nvSpPr>
        <p:spPr>
          <a:ln/>
        </p:spPr>
        <p:txBody>
          <a:bodyPr/>
          <a:lstStyle>
            <a:lvl1pPr>
              <a:defRPr/>
            </a:lvl1pPr>
          </a:lstStyle>
          <a:p>
            <a:pPr>
              <a:defRPr/>
            </a:pPr>
            <a:fld id="{79990A16-0D5D-4777-80CA-857863A4C6BA}" type="slidenum">
              <a:rPr lang="en-US" altLang="nl-NL"/>
              <a:pPr>
                <a:defRPr/>
              </a:pPr>
              <a:t>‹nr.›</a:t>
            </a:fld>
            <a:endParaRPr lang="en-US" altLang="nl-NL"/>
          </a:p>
        </p:txBody>
      </p:sp>
    </p:spTree>
    <p:extLst>
      <p:ext uri="{BB962C8B-B14F-4D97-AF65-F5344CB8AC3E}">
        <p14:creationId xmlns:p14="http://schemas.microsoft.com/office/powerpoint/2010/main" val="17136295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Rectangle 4">
            <a:extLst>
              <a:ext uri="{FF2B5EF4-FFF2-40B4-BE49-F238E27FC236}">
                <a16:creationId xmlns:a16="http://schemas.microsoft.com/office/drawing/2014/main" id="{321E0A63-2AC4-4F36-9DB6-F4F1D7594471}"/>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F4BF3473-CC0D-4CB0-9590-8A22E0D5841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15188B0F-F34B-4348-B388-524CC9DF22D3}"/>
              </a:ext>
            </a:extLst>
          </p:cNvPr>
          <p:cNvSpPr>
            <a:spLocks noGrp="1" noChangeArrowheads="1"/>
          </p:cNvSpPr>
          <p:nvPr>
            <p:ph type="sldNum" sz="quarter" idx="12"/>
          </p:nvPr>
        </p:nvSpPr>
        <p:spPr>
          <a:ln/>
        </p:spPr>
        <p:txBody>
          <a:bodyPr/>
          <a:lstStyle>
            <a:lvl1pPr>
              <a:defRPr/>
            </a:lvl1pPr>
          </a:lstStyle>
          <a:p>
            <a:pPr>
              <a:defRPr/>
            </a:pPr>
            <a:fld id="{82F91210-FE83-49EA-ADAA-C314E04B9B9F}" type="slidenum">
              <a:rPr lang="en-US" altLang="nl-NL"/>
              <a:pPr>
                <a:defRPr/>
              </a:pPr>
              <a:t>‹nr.›</a:t>
            </a:fld>
            <a:endParaRPr lang="en-US" altLang="nl-NL"/>
          </a:p>
        </p:txBody>
      </p:sp>
    </p:spTree>
    <p:extLst>
      <p:ext uri="{BB962C8B-B14F-4D97-AF65-F5344CB8AC3E}">
        <p14:creationId xmlns:p14="http://schemas.microsoft.com/office/powerpoint/2010/main" val="195230035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2_2-tekst">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13" descr="logo.png">
            <a:extLst>
              <a:ext uri="{FF2B5EF4-FFF2-40B4-BE49-F238E27FC236}">
                <a16:creationId xmlns:a16="http://schemas.microsoft.com/office/drawing/2014/main" id="{6C9DA7A9-A46B-40EA-B7CE-D28A0749F8C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242300" y="2470150"/>
            <a:ext cx="708025" cy="188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p:cNvSpPr>
            <a:spLocks noGrp="1"/>
          </p:cNvSpPr>
          <p:nvPr>
            <p:ph type="title"/>
          </p:nvPr>
        </p:nvSpPr>
        <p:spPr>
          <a:xfrm>
            <a:off x="485213" y="371843"/>
            <a:ext cx="7292442" cy="1143000"/>
          </a:xfrm>
          <a:prstGeom prst="rect">
            <a:avLst/>
          </a:prstGeom>
        </p:spPr>
        <p:txBody>
          <a:bodyPr/>
          <a:lstStyle>
            <a:lvl1pPr>
              <a:defRPr sz="4000" b="0" i="0">
                <a:solidFill>
                  <a:schemeClr val="tx1"/>
                </a:solidFill>
                <a:latin typeface="Verdana"/>
                <a:cs typeface="Verdana"/>
              </a:defRPr>
            </a:lvl1pPr>
          </a:lstStyle>
          <a:p>
            <a:r>
              <a:rPr lang="nl-NL"/>
              <a:t>Klik om de stijl te bewerken</a:t>
            </a:r>
            <a:endParaRPr lang="en-US" dirty="0"/>
          </a:p>
        </p:txBody>
      </p:sp>
      <p:sp>
        <p:nvSpPr>
          <p:cNvPr id="11" name="Text Placeholder 3"/>
          <p:cNvSpPr>
            <a:spLocks noGrp="1"/>
          </p:cNvSpPr>
          <p:nvPr>
            <p:ph type="body" sz="half" idx="2"/>
          </p:nvPr>
        </p:nvSpPr>
        <p:spPr>
          <a:xfrm>
            <a:off x="457201" y="1923742"/>
            <a:ext cx="7320454" cy="4487568"/>
          </a:xfrm>
          <a:prstGeom prst="rect">
            <a:avLst/>
          </a:prstGeom>
        </p:spPr>
        <p:txBody>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2000" b="0" i="0">
                <a:solidFill>
                  <a:schemeClr val="tx2"/>
                </a:solidFill>
                <a:latin typeface="Verdana"/>
                <a:cs typeface="Verdan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a:p>
            <a:pPr lvl="1"/>
            <a:r>
              <a:rPr lang="nl-NL"/>
              <a:t>Tweede niveau</a:t>
            </a:r>
          </a:p>
          <a:p>
            <a:pPr lvl="2"/>
            <a:r>
              <a:rPr lang="nl-NL"/>
              <a:t>Derde niveau</a:t>
            </a:r>
          </a:p>
        </p:txBody>
      </p:sp>
    </p:spTree>
    <p:extLst>
      <p:ext uri="{BB962C8B-B14F-4D97-AF65-F5344CB8AC3E}">
        <p14:creationId xmlns:p14="http://schemas.microsoft.com/office/powerpoint/2010/main" val="2663229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Rectangle 4">
            <a:extLst>
              <a:ext uri="{FF2B5EF4-FFF2-40B4-BE49-F238E27FC236}">
                <a16:creationId xmlns:a16="http://schemas.microsoft.com/office/drawing/2014/main" id="{D7BBC624-2C76-4AF1-9AF0-6418B1EB3A0A}"/>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5ACD195E-0881-4087-9285-21CB5B77445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0AC57162-9F3B-41B4-9C92-3BC757717F77}"/>
              </a:ext>
            </a:extLst>
          </p:cNvPr>
          <p:cNvSpPr>
            <a:spLocks noGrp="1" noChangeArrowheads="1"/>
          </p:cNvSpPr>
          <p:nvPr>
            <p:ph type="sldNum" sz="quarter" idx="12"/>
          </p:nvPr>
        </p:nvSpPr>
        <p:spPr>
          <a:ln/>
        </p:spPr>
        <p:txBody>
          <a:bodyPr/>
          <a:lstStyle>
            <a:lvl1pPr>
              <a:defRPr/>
            </a:lvl1pPr>
          </a:lstStyle>
          <a:p>
            <a:pPr>
              <a:defRPr/>
            </a:pPr>
            <a:fld id="{9EBE0C5B-DE90-42B8-AA77-0CA340FB6EC0}" type="slidenum">
              <a:rPr lang="en-US" altLang="nl-NL"/>
              <a:pPr>
                <a:defRPr/>
              </a:pPr>
              <a:t>‹nr.›</a:t>
            </a:fld>
            <a:endParaRPr lang="en-US" altLang="nl-NL"/>
          </a:p>
        </p:txBody>
      </p:sp>
    </p:spTree>
    <p:extLst>
      <p:ext uri="{BB962C8B-B14F-4D97-AF65-F5344CB8AC3E}">
        <p14:creationId xmlns:p14="http://schemas.microsoft.com/office/powerpoint/2010/main" val="2903038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Rectangle 4">
            <a:extLst>
              <a:ext uri="{FF2B5EF4-FFF2-40B4-BE49-F238E27FC236}">
                <a16:creationId xmlns:a16="http://schemas.microsoft.com/office/drawing/2014/main" id="{B267EBB7-8BA2-4650-985C-08D5AFE73AED}"/>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C69E74CF-A1F1-431E-BC22-3822072D805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9571AAB0-6182-4B95-82AD-B8AF0ECD75EF}"/>
              </a:ext>
            </a:extLst>
          </p:cNvPr>
          <p:cNvSpPr>
            <a:spLocks noGrp="1" noChangeArrowheads="1"/>
          </p:cNvSpPr>
          <p:nvPr>
            <p:ph type="sldNum" sz="quarter" idx="12"/>
          </p:nvPr>
        </p:nvSpPr>
        <p:spPr>
          <a:ln/>
        </p:spPr>
        <p:txBody>
          <a:bodyPr/>
          <a:lstStyle>
            <a:lvl1pPr>
              <a:defRPr/>
            </a:lvl1pPr>
          </a:lstStyle>
          <a:p>
            <a:pPr>
              <a:defRPr/>
            </a:pPr>
            <a:fld id="{EF268FC4-0B12-4A1D-AED9-EB3C3CCE5955}" type="slidenum">
              <a:rPr lang="en-US" altLang="nl-NL"/>
              <a:pPr>
                <a:defRPr/>
              </a:pPr>
              <a:t>‹nr.›</a:t>
            </a:fld>
            <a:endParaRPr lang="en-US" altLang="nl-NL"/>
          </a:p>
        </p:txBody>
      </p:sp>
    </p:spTree>
    <p:extLst>
      <p:ext uri="{BB962C8B-B14F-4D97-AF65-F5344CB8AC3E}">
        <p14:creationId xmlns:p14="http://schemas.microsoft.com/office/powerpoint/2010/main" val="4055991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AB8876C-DC8E-4541-AC5A-8495ECCA786D}"/>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B5CCD19C-AD36-48F1-86F0-B6CFDB2F1B8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A19A1E82-7B32-4CF7-B73F-3A6F109B108D}"/>
              </a:ext>
            </a:extLst>
          </p:cNvPr>
          <p:cNvSpPr>
            <a:spLocks noGrp="1" noChangeArrowheads="1"/>
          </p:cNvSpPr>
          <p:nvPr>
            <p:ph type="sldNum" sz="quarter" idx="12"/>
          </p:nvPr>
        </p:nvSpPr>
        <p:spPr>
          <a:ln/>
        </p:spPr>
        <p:txBody>
          <a:bodyPr/>
          <a:lstStyle>
            <a:lvl1pPr>
              <a:defRPr/>
            </a:lvl1pPr>
          </a:lstStyle>
          <a:p>
            <a:pPr>
              <a:defRPr/>
            </a:pPr>
            <a:fld id="{EBBD40C8-4DE8-45B8-8008-2B2D1A7247F4}" type="slidenum">
              <a:rPr lang="en-US" altLang="nl-NL"/>
              <a:pPr>
                <a:defRPr/>
              </a:pPr>
              <a:t>‹nr.›</a:t>
            </a:fld>
            <a:endParaRPr lang="en-US" altLang="nl-NL"/>
          </a:p>
        </p:txBody>
      </p:sp>
    </p:spTree>
    <p:extLst>
      <p:ext uri="{BB962C8B-B14F-4D97-AF65-F5344CB8AC3E}">
        <p14:creationId xmlns:p14="http://schemas.microsoft.com/office/powerpoint/2010/main" val="264529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Rectangle 4">
            <a:extLst>
              <a:ext uri="{FF2B5EF4-FFF2-40B4-BE49-F238E27FC236}">
                <a16:creationId xmlns:a16="http://schemas.microsoft.com/office/drawing/2014/main" id="{5590B79A-1BFD-491A-8DE6-0F92F3493CB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B7A3A741-DC93-4FFD-8BF8-F70FCFE8964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32841C41-E551-4BD5-B83B-3551962D5674}"/>
              </a:ext>
            </a:extLst>
          </p:cNvPr>
          <p:cNvSpPr>
            <a:spLocks noGrp="1" noChangeArrowheads="1"/>
          </p:cNvSpPr>
          <p:nvPr>
            <p:ph type="sldNum" sz="quarter" idx="12"/>
          </p:nvPr>
        </p:nvSpPr>
        <p:spPr>
          <a:ln/>
        </p:spPr>
        <p:txBody>
          <a:bodyPr/>
          <a:lstStyle>
            <a:lvl1pPr>
              <a:defRPr/>
            </a:lvl1pPr>
          </a:lstStyle>
          <a:p>
            <a:pPr>
              <a:defRPr/>
            </a:pPr>
            <a:fld id="{050267E4-41D6-460C-9A36-C6F76A0658D7}" type="slidenum">
              <a:rPr lang="en-US" altLang="nl-NL"/>
              <a:pPr>
                <a:defRPr/>
              </a:pPr>
              <a:t>‹nr.›</a:t>
            </a:fld>
            <a:endParaRPr lang="en-US" altLang="nl-NL"/>
          </a:p>
        </p:txBody>
      </p:sp>
    </p:spTree>
    <p:extLst>
      <p:ext uri="{BB962C8B-B14F-4D97-AF65-F5344CB8AC3E}">
        <p14:creationId xmlns:p14="http://schemas.microsoft.com/office/powerpoint/2010/main" val="23835017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image" Target="../media/image2.jpeg"/><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image" Target="../media/image2.jpeg"/><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theme" Target="../theme/theme8.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2F8CF5A-B366-44BF-9F96-D45D36354B2A}"/>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Click to edit Master title style</a:t>
            </a:r>
          </a:p>
        </p:txBody>
      </p:sp>
      <p:sp>
        <p:nvSpPr>
          <p:cNvPr id="1027" name="Rectangle 3">
            <a:extLst>
              <a:ext uri="{FF2B5EF4-FFF2-40B4-BE49-F238E27FC236}">
                <a16:creationId xmlns:a16="http://schemas.microsoft.com/office/drawing/2014/main" id="{4C6EE5F9-1F24-43AA-AD6E-0C7ED54E22E2}"/>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Click to edit Master text styles</a:t>
            </a:r>
          </a:p>
          <a:p>
            <a:pPr lvl="1"/>
            <a:r>
              <a:rPr lang="en-US" altLang="nl-NL"/>
              <a:t>Second level</a:t>
            </a:r>
          </a:p>
          <a:p>
            <a:pPr lvl="2"/>
            <a:r>
              <a:rPr lang="en-US" altLang="nl-NL"/>
              <a:t>Third level</a:t>
            </a:r>
          </a:p>
          <a:p>
            <a:pPr lvl="3"/>
            <a:r>
              <a:rPr lang="en-US" altLang="nl-NL"/>
              <a:t>Fourth level</a:t>
            </a:r>
          </a:p>
          <a:p>
            <a:pPr lvl="4"/>
            <a:r>
              <a:rPr lang="en-US" altLang="nl-NL"/>
              <a:t>Fifth level</a:t>
            </a:r>
          </a:p>
        </p:txBody>
      </p:sp>
      <p:sp>
        <p:nvSpPr>
          <p:cNvPr id="1028" name="Rectangle 4">
            <a:extLst>
              <a:ext uri="{FF2B5EF4-FFF2-40B4-BE49-F238E27FC236}">
                <a16:creationId xmlns:a16="http://schemas.microsoft.com/office/drawing/2014/main" id="{1ACB25CB-AEC6-4327-952D-C80067217E82}"/>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mn-lt"/>
                <a:cs typeface="+mn-cs"/>
              </a:defRPr>
            </a:lvl1pPr>
          </a:lstStyle>
          <a:p>
            <a:pPr>
              <a:defRPr/>
            </a:pPr>
            <a:endParaRPr lang="en-US"/>
          </a:p>
        </p:txBody>
      </p:sp>
      <p:sp>
        <p:nvSpPr>
          <p:cNvPr id="1029" name="Rectangle 5">
            <a:extLst>
              <a:ext uri="{FF2B5EF4-FFF2-40B4-BE49-F238E27FC236}">
                <a16:creationId xmlns:a16="http://schemas.microsoft.com/office/drawing/2014/main" id="{C87DD368-FC94-4EA0-BF05-B1B86362A40F}"/>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mn-lt"/>
                <a:cs typeface="+mn-cs"/>
              </a:defRPr>
            </a:lvl1pPr>
          </a:lstStyle>
          <a:p>
            <a:pPr>
              <a:defRPr/>
            </a:pPr>
            <a:endParaRPr lang="en-US"/>
          </a:p>
        </p:txBody>
      </p:sp>
      <p:sp>
        <p:nvSpPr>
          <p:cNvPr id="1030" name="Rectangle 6">
            <a:extLst>
              <a:ext uri="{FF2B5EF4-FFF2-40B4-BE49-F238E27FC236}">
                <a16:creationId xmlns:a16="http://schemas.microsoft.com/office/drawing/2014/main" id="{F0AC7858-6654-4442-A151-9A83B214DB8C}"/>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709D58ED-5017-4932-8AA0-CAF631B172BD}" type="slidenum">
              <a:rPr lang="en-US" altLang="nl-NL"/>
              <a:pPr>
                <a:defRPr/>
              </a:pPr>
              <a:t>‹nr.›</a:t>
            </a:fld>
            <a:endParaRPr lang="en-US" altLang="nl-NL"/>
          </a:p>
        </p:txBody>
      </p:sp>
    </p:spTree>
  </p:cSld>
  <p:clrMap bg1="lt1" tx1="dk1" bg2="lt2" tx2="dk2" accent1="accent1" accent2="accent2" accent3="accent3" accent4="accent4" accent5="accent5" accent6="accent6" hlink="hlink" folHlink="folHlink"/>
  <p:sldLayoutIdLst>
    <p:sldLayoutId id="2147488161" r:id="rId1"/>
  </p:sldLayoutIdLst>
  <p:txStyles>
    <p:title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Arial" charset="0"/>
        </a:defRPr>
      </a:lvl2pPr>
      <a:lvl3pPr algn="ctr" rtl="0" eaLnBrk="0" fontAlgn="base" hangingPunct="0">
        <a:spcBef>
          <a:spcPct val="0"/>
        </a:spcBef>
        <a:spcAft>
          <a:spcPct val="0"/>
        </a:spcAft>
        <a:defRPr sz="3200">
          <a:solidFill>
            <a:schemeClr val="tx2"/>
          </a:solidFill>
          <a:latin typeface="Arial" charset="0"/>
        </a:defRPr>
      </a:lvl3pPr>
      <a:lvl4pPr algn="ctr" rtl="0" eaLnBrk="0" fontAlgn="base" hangingPunct="0">
        <a:spcBef>
          <a:spcPct val="0"/>
        </a:spcBef>
        <a:spcAft>
          <a:spcPct val="0"/>
        </a:spcAft>
        <a:defRPr sz="3200">
          <a:solidFill>
            <a:schemeClr val="tx2"/>
          </a:solidFill>
          <a:latin typeface="Arial" charset="0"/>
        </a:defRPr>
      </a:lvl4pPr>
      <a:lvl5pPr algn="ctr" rtl="0" eaLnBrk="0" fontAlgn="base" hangingPunct="0">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5pPr>
      <a:lvl6pPr marL="2514600" indent="-228600" algn="l" rtl="0" fontAlgn="base">
        <a:spcBef>
          <a:spcPct val="20000"/>
        </a:spcBef>
        <a:spcAft>
          <a:spcPct val="0"/>
        </a:spcAft>
        <a:buChar char="»"/>
        <a:defRPr sz="1600">
          <a:solidFill>
            <a:schemeClr val="tx1"/>
          </a:solidFill>
          <a:latin typeface="+mn-lt"/>
          <a:ea typeface="ＭＳ Ｐゴシック" pitchFamily="34" charset="-128"/>
        </a:defRPr>
      </a:lvl6pPr>
      <a:lvl7pPr marL="2971800" indent="-228600" algn="l" rtl="0" fontAlgn="base">
        <a:spcBef>
          <a:spcPct val="20000"/>
        </a:spcBef>
        <a:spcAft>
          <a:spcPct val="0"/>
        </a:spcAft>
        <a:buChar char="»"/>
        <a:defRPr sz="1600">
          <a:solidFill>
            <a:schemeClr val="tx1"/>
          </a:solidFill>
          <a:latin typeface="+mn-lt"/>
          <a:ea typeface="ＭＳ Ｐゴシック" pitchFamily="34" charset="-128"/>
        </a:defRPr>
      </a:lvl7pPr>
      <a:lvl8pPr marL="3429000" indent="-228600" algn="l" rtl="0" fontAlgn="base">
        <a:spcBef>
          <a:spcPct val="20000"/>
        </a:spcBef>
        <a:spcAft>
          <a:spcPct val="0"/>
        </a:spcAft>
        <a:buChar char="»"/>
        <a:defRPr sz="1600">
          <a:solidFill>
            <a:schemeClr val="tx1"/>
          </a:solidFill>
          <a:latin typeface="+mn-lt"/>
          <a:ea typeface="ＭＳ Ｐゴシック" pitchFamily="34" charset="-128"/>
        </a:defRPr>
      </a:lvl8pPr>
      <a:lvl9pPr marL="3886200" indent="-228600" algn="l" rtl="0" fontAlgn="base">
        <a:spcBef>
          <a:spcPct val="20000"/>
        </a:spcBef>
        <a:spcAft>
          <a:spcPct val="0"/>
        </a:spcAft>
        <a:buChar char="»"/>
        <a:defRPr sz="1600">
          <a:solidFill>
            <a:schemeClr val="tx1"/>
          </a:solidFill>
          <a:latin typeface="+mn-lt"/>
          <a:ea typeface="ＭＳ Ｐゴシック" pitchFamily="34" charset="-128"/>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9A96B98C-6415-4975-B6C9-B7E93F2CF80F}"/>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Click to edit Master title style</a:t>
            </a:r>
          </a:p>
        </p:txBody>
      </p:sp>
      <p:sp>
        <p:nvSpPr>
          <p:cNvPr id="2051" name="Rectangle 3">
            <a:extLst>
              <a:ext uri="{FF2B5EF4-FFF2-40B4-BE49-F238E27FC236}">
                <a16:creationId xmlns:a16="http://schemas.microsoft.com/office/drawing/2014/main" id="{49309DB1-E769-4CAF-AC5A-A5F8165DB376}"/>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Click to edit Master text styles</a:t>
            </a:r>
          </a:p>
          <a:p>
            <a:pPr lvl="1"/>
            <a:r>
              <a:rPr lang="en-US" altLang="nl-NL"/>
              <a:t>Second level</a:t>
            </a:r>
          </a:p>
          <a:p>
            <a:pPr lvl="2"/>
            <a:r>
              <a:rPr lang="en-US" altLang="nl-NL"/>
              <a:t>Third level</a:t>
            </a:r>
          </a:p>
          <a:p>
            <a:pPr lvl="3"/>
            <a:r>
              <a:rPr lang="en-US" altLang="nl-NL"/>
              <a:t>Fourth level</a:t>
            </a:r>
          </a:p>
          <a:p>
            <a:pPr lvl="4"/>
            <a:r>
              <a:rPr lang="en-US" altLang="nl-NL"/>
              <a:t>Fifth level</a:t>
            </a:r>
          </a:p>
        </p:txBody>
      </p:sp>
      <p:sp>
        <p:nvSpPr>
          <p:cNvPr id="1028" name="Rectangle 4">
            <a:extLst>
              <a:ext uri="{FF2B5EF4-FFF2-40B4-BE49-F238E27FC236}">
                <a16:creationId xmlns:a16="http://schemas.microsoft.com/office/drawing/2014/main" id="{BF3649EF-9B7E-4C11-8058-FEA1BC6ACCD2}"/>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mn-lt"/>
                <a:cs typeface="+mn-cs"/>
              </a:defRPr>
            </a:lvl1pPr>
          </a:lstStyle>
          <a:p>
            <a:pPr>
              <a:defRPr/>
            </a:pPr>
            <a:endParaRPr lang="en-US"/>
          </a:p>
        </p:txBody>
      </p:sp>
      <p:sp>
        <p:nvSpPr>
          <p:cNvPr id="1029" name="Rectangle 5">
            <a:extLst>
              <a:ext uri="{FF2B5EF4-FFF2-40B4-BE49-F238E27FC236}">
                <a16:creationId xmlns:a16="http://schemas.microsoft.com/office/drawing/2014/main" id="{73502E5E-8FF1-4634-BE4F-B135B6A14765}"/>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mn-lt"/>
                <a:cs typeface="+mn-cs"/>
              </a:defRPr>
            </a:lvl1pPr>
          </a:lstStyle>
          <a:p>
            <a:pPr>
              <a:defRPr/>
            </a:pPr>
            <a:endParaRPr lang="en-US"/>
          </a:p>
        </p:txBody>
      </p:sp>
      <p:sp>
        <p:nvSpPr>
          <p:cNvPr id="1030" name="Rectangle 6">
            <a:extLst>
              <a:ext uri="{FF2B5EF4-FFF2-40B4-BE49-F238E27FC236}">
                <a16:creationId xmlns:a16="http://schemas.microsoft.com/office/drawing/2014/main" id="{DC7FF01A-6124-4949-AAD7-E13B3E66E632}"/>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89E35AAF-7A87-4F6F-8D89-78ABF2CB0134}" type="slidenum">
              <a:rPr lang="en-US" altLang="nl-NL"/>
              <a:pPr>
                <a:defRPr/>
              </a:pPr>
              <a:t>‹nr.›</a:t>
            </a:fld>
            <a:endParaRPr lang="en-US" altLang="nl-NL"/>
          </a:p>
        </p:txBody>
      </p:sp>
    </p:spTree>
  </p:cSld>
  <p:clrMap bg1="lt1" tx1="dk1" bg2="lt2" tx2="dk2" accent1="accent1" accent2="accent2" accent3="accent3" accent4="accent4" accent5="accent5" accent6="accent6" hlink="hlink" folHlink="folHlink"/>
  <p:sldLayoutIdLst>
    <p:sldLayoutId id="2147488107" r:id="rId1"/>
    <p:sldLayoutId id="2147488108" r:id="rId2"/>
    <p:sldLayoutId id="2147488109" r:id="rId3"/>
    <p:sldLayoutId id="2147488110" r:id="rId4"/>
    <p:sldLayoutId id="2147488111" r:id="rId5"/>
    <p:sldLayoutId id="2147488112" r:id="rId6"/>
    <p:sldLayoutId id="2147488113" r:id="rId7"/>
    <p:sldLayoutId id="2147488114" r:id="rId8"/>
    <p:sldLayoutId id="2147488115" r:id="rId9"/>
    <p:sldLayoutId id="2147488116" r:id="rId10"/>
    <p:sldLayoutId id="2147488117" r:id="rId11"/>
    <p:sldLayoutId id="2147488118" r:id="rId12"/>
    <p:sldLayoutId id="2147488119" r:id="rId13"/>
  </p:sldLayoutIdLst>
  <p:txStyles>
    <p:title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Arial" charset="0"/>
        </a:defRPr>
      </a:lvl2pPr>
      <a:lvl3pPr algn="ctr" rtl="0" eaLnBrk="0" fontAlgn="base" hangingPunct="0">
        <a:spcBef>
          <a:spcPct val="0"/>
        </a:spcBef>
        <a:spcAft>
          <a:spcPct val="0"/>
        </a:spcAft>
        <a:defRPr sz="3200">
          <a:solidFill>
            <a:schemeClr val="tx2"/>
          </a:solidFill>
          <a:latin typeface="Arial" charset="0"/>
        </a:defRPr>
      </a:lvl3pPr>
      <a:lvl4pPr algn="ctr" rtl="0" eaLnBrk="0" fontAlgn="base" hangingPunct="0">
        <a:spcBef>
          <a:spcPct val="0"/>
        </a:spcBef>
        <a:spcAft>
          <a:spcPct val="0"/>
        </a:spcAft>
        <a:defRPr sz="3200">
          <a:solidFill>
            <a:schemeClr val="tx2"/>
          </a:solidFill>
          <a:latin typeface="Arial" charset="0"/>
        </a:defRPr>
      </a:lvl4pPr>
      <a:lvl5pPr algn="ctr" rtl="0" eaLnBrk="0" fontAlgn="base" hangingPunct="0">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5pPr>
      <a:lvl6pPr marL="2514600" indent="-228600" algn="l" rtl="0" fontAlgn="base">
        <a:spcBef>
          <a:spcPct val="20000"/>
        </a:spcBef>
        <a:spcAft>
          <a:spcPct val="0"/>
        </a:spcAft>
        <a:buChar char="»"/>
        <a:defRPr sz="1600">
          <a:solidFill>
            <a:schemeClr val="tx1"/>
          </a:solidFill>
          <a:latin typeface="+mn-lt"/>
          <a:ea typeface="ＭＳ Ｐゴシック" pitchFamily="34" charset="-128"/>
        </a:defRPr>
      </a:lvl6pPr>
      <a:lvl7pPr marL="2971800" indent="-228600" algn="l" rtl="0" fontAlgn="base">
        <a:spcBef>
          <a:spcPct val="20000"/>
        </a:spcBef>
        <a:spcAft>
          <a:spcPct val="0"/>
        </a:spcAft>
        <a:buChar char="»"/>
        <a:defRPr sz="1600">
          <a:solidFill>
            <a:schemeClr val="tx1"/>
          </a:solidFill>
          <a:latin typeface="+mn-lt"/>
          <a:ea typeface="ＭＳ Ｐゴシック" pitchFamily="34" charset="-128"/>
        </a:defRPr>
      </a:lvl7pPr>
      <a:lvl8pPr marL="3429000" indent="-228600" algn="l" rtl="0" fontAlgn="base">
        <a:spcBef>
          <a:spcPct val="20000"/>
        </a:spcBef>
        <a:spcAft>
          <a:spcPct val="0"/>
        </a:spcAft>
        <a:buChar char="»"/>
        <a:defRPr sz="1600">
          <a:solidFill>
            <a:schemeClr val="tx1"/>
          </a:solidFill>
          <a:latin typeface="+mn-lt"/>
          <a:ea typeface="ＭＳ Ｐゴシック" pitchFamily="34" charset="-128"/>
        </a:defRPr>
      </a:lvl8pPr>
      <a:lvl9pPr marL="3886200" indent="-228600" algn="l" rtl="0" fontAlgn="base">
        <a:spcBef>
          <a:spcPct val="20000"/>
        </a:spcBef>
        <a:spcAft>
          <a:spcPct val="0"/>
        </a:spcAft>
        <a:buChar char="»"/>
        <a:defRPr sz="1600">
          <a:solidFill>
            <a:schemeClr val="tx1"/>
          </a:solidFill>
          <a:latin typeface="+mn-lt"/>
          <a:ea typeface="ＭＳ Ｐゴシック" pitchFamily="34" charset="-128"/>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D66F6612-36A4-45EC-A881-801420D38652}"/>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Click to edit Master title style</a:t>
            </a:r>
          </a:p>
        </p:txBody>
      </p:sp>
      <p:sp>
        <p:nvSpPr>
          <p:cNvPr id="3075" name="Rectangle 3">
            <a:extLst>
              <a:ext uri="{FF2B5EF4-FFF2-40B4-BE49-F238E27FC236}">
                <a16:creationId xmlns:a16="http://schemas.microsoft.com/office/drawing/2014/main" id="{10F5E2A6-53FE-4A39-8D2E-7F7372B79A5F}"/>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Click to edit Master text styles</a:t>
            </a:r>
          </a:p>
          <a:p>
            <a:pPr lvl="1"/>
            <a:r>
              <a:rPr lang="en-US" altLang="nl-NL"/>
              <a:t>Second level</a:t>
            </a:r>
          </a:p>
          <a:p>
            <a:pPr lvl="2"/>
            <a:r>
              <a:rPr lang="en-US" altLang="nl-NL"/>
              <a:t>Third level</a:t>
            </a:r>
          </a:p>
          <a:p>
            <a:pPr lvl="3"/>
            <a:r>
              <a:rPr lang="en-US" altLang="nl-NL"/>
              <a:t>Fourth level</a:t>
            </a:r>
          </a:p>
          <a:p>
            <a:pPr lvl="4"/>
            <a:r>
              <a:rPr lang="en-US" altLang="nl-NL"/>
              <a:t>Fifth level</a:t>
            </a:r>
          </a:p>
        </p:txBody>
      </p:sp>
      <p:sp>
        <p:nvSpPr>
          <p:cNvPr id="1028" name="Rectangle 4">
            <a:extLst>
              <a:ext uri="{FF2B5EF4-FFF2-40B4-BE49-F238E27FC236}">
                <a16:creationId xmlns:a16="http://schemas.microsoft.com/office/drawing/2014/main" id="{EDB9320C-B987-4B94-8BA9-0C5E2D45414D}"/>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Arial" charset="0"/>
                <a:cs typeface="+mn-cs"/>
              </a:defRPr>
            </a:lvl1pPr>
          </a:lstStyle>
          <a:p>
            <a:pPr>
              <a:defRPr/>
            </a:pPr>
            <a:endParaRPr lang="en-US"/>
          </a:p>
        </p:txBody>
      </p:sp>
      <p:sp>
        <p:nvSpPr>
          <p:cNvPr id="1029" name="Rectangle 5">
            <a:extLst>
              <a:ext uri="{FF2B5EF4-FFF2-40B4-BE49-F238E27FC236}">
                <a16:creationId xmlns:a16="http://schemas.microsoft.com/office/drawing/2014/main" id="{F432FFCC-6EC4-4AF3-BF67-8D87D84E3330}"/>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Arial" charset="0"/>
                <a:cs typeface="+mn-cs"/>
              </a:defRPr>
            </a:lvl1pPr>
          </a:lstStyle>
          <a:p>
            <a:pPr>
              <a:defRPr/>
            </a:pPr>
            <a:endParaRPr lang="en-US"/>
          </a:p>
        </p:txBody>
      </p:sp>
      <p:sp>
        <p:nvSpPr>
          <p:cNvPr id="1030" name="Rectangle 6">
            <a:extLst>
              <a:ext uri="{FF2B5EF4-FFF2-40B4-BE49-F238E27FC236}">
                <a16:creationId xmlns:a16="http://schemas.microsoft.com/office/drawing/2014/main" id="{70D33DBA-FA82-46A2-B5E9-57E06A9E5675}"/>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BBF45EDD-F780-41AD-B59A-B344F3CA101B}" type="slidenum">
              <a:rPr lang="en-US" altLang="nl-NL"/>
              <a:pPr>
                <a:defRPr/>
              </a:pPr>
              <a:t>‹nr.›</a:t>
            </a:fld>
            <a:endParaRPr lang="en-US" altLang="nl-NL"/>
          </a:p>
        </p:txBody>
      </p:sp>
    </p:spTree>
  </p:cSld>
  <p:clrMap bg1="lt1" tx1="dk1" bg2="lt2" tx2="dk2" accent1="accent1" accent2="accent2" accent3="accent3" accent4="accent4" accent5="accent5" accent6="accent6" hlink="hlink" folHlink="folHlink"/>
  <p:sldLayoutIdLst>
    <p:sldLayoutId id="2147488120" r:id="rId1"/>
    <p:sldLayoutId id="2147488121" r:id="rId2"/>
    <p:sldLayoutId id="2147488122" r:id="rId3"/>
    <p:sldLayoutId id="2147488123" r:id="rId4"/>
    <p:sldLayoutId id="2147488124" r:id="rId5"/>
    <p:sldLayoutId id="2147488125" r:id="rId6"/>
    <p:sldLayoutId id="2147488157" r:id="rId7"/>
    <p:sldLayoutId id="2147488126" r:id="rId8"/>
    <p:sldLayoutId id="2147488127" r:id="rId9"/>
    <p:sldLayoutId id="2147488128" r:id="rId10"/>
    <p:sldLayoutId id="214748812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anose="020B0600070205080204" pitchFamily="34" charset="-128"/>
          <a:cs typeface="ＭＳ Ｐゴシック"/>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anose="020B0600070205080204" pitchFamily="34" charset="-128"/>
          <a:cs typeface="ＭＳ Ｐゴシック"/>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anose="020B0600070205080204" pitchFamily="34" charset="-128"/>
          <a:cs typeface="ＭＳ Ｐゴシック"/>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anose="020B0600070205080204" pitchFamily="34" charset="-128"/>
          <a:cs typeface="ＭＳ Ｐゴシック"/>
        </a:defRPr>
      </a:lvl5pPr>
      <a:lvl6pPr marL="2514600" indent="-228600" algn="l" rtl="0" fontAlgn="base">
        <a:spcBef>
          <a:spcPct val="20000"/>
        </a:spcBef>
        <a:spcAft>
          <a:spcPct val="0"/>
        </a:spcAft>
        <a:buChar char="»"/>
        <a:defRPr sz="2000">
          <a:solidFill>
            <a:schemeClr val="tx1"/>
          </a:solidFill>
          <a:latin typeface="+mn-lt"/>
          <a:ea typeface="ＭＳ Ｐゴシック" charset="0"/>
        </a:defRPr>
      </a:lvl6pPr>
      <a:lvl7pPr marL="2971800" indent="-228600" algn="l" rtl="0" fontAlgn="base">
        <a:spcBef>
          <a:spcPct val="20000"/>
        </a:spcBef>
        <a:spcAft>
          <a:spcPct val="0"/>
        </a:spcAft>
        <a:buChar char="»"/>
        <a:defRPr sz="2000">
          <a:solidFill>
            <a:schemeClr val="tx1"/>
          </a:solidFill>
          <a:latin typeface="+mn-lt"/>
          <a:ea typeface="ＭＳ Ｐゴシック" charset="0"/>
        </a:defRPr>
      </a:lvl7pPr>
      <a:lvl8pPr marL="3429000" indent="-228600" algn="l" rtl="0" fontAlgn="base">
        <a:spcBef>
          <a:spcPct val="20000"/>
        </a:spcBef>
        <a:spcAft>
          <a:spcPct val="0"/>
        </a:spcAft>
        <a:buChar char="»"/>
        <a:defRPr sz="2000">
          <a:solidFill>
            <a:schemeClr val="tx1"/>
          </a:solidFill>
          <a:latin typeface="+mn-lt"/>
          <a:ea typeface="ＭＳ Ｐゴシック" charset="0"/>
        </a:defRPr>
      </a:lvl8pPr>
      <a:lvl9pPr marL="3886200" indent="-228600" algn="l" rtl="0" fontAlgn="base">
        <a:spcBef>
          <a:spcPct val="20000"/>
        </a:spcBef>
        <a:spcAft>
          <a:spcPct val="0"/>
        </a:spcAft>
        <a:buChar char="»"/>
        <a:defRPr sz="2000">
          <a:solidFill>
            <a:schemeClr val="tx1"/>
          </a:solidFill>
          <a:latin typeface="+mn-lt"/>
          <a:ea typeface="ＭＳ Ｐゴシック"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6B34668E-A7C3-46A1-B681-CB4FD99743FB}"/>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Click to edit Master title style</a:t>
            </a:r>
          </a:p>
        </p:txBody>
      </p:sp>
      <p:sp>
        <p:nvSpPr>
          <p:cNvPr id="4099" name="Rectangle 3">
            <a:extLst>
              <a:ext uri="{FF2B5EF4-FFF2-40B4-BE49-F238E27FC236}">
                <a16:creationId xmlns:a16="http://schemas.microsoft.com/office/drawing/2014/main" id="{4242063F-C2D0-4CCC-B6C8-1A950328A02F}"/>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Click to edit Master text styles</a:t>
            </a:r>
          </a:p>
          <a:p>
            <a:pPr lvl="1"/>
            <a:r>
              <a:rPr lang="en-US" altLang="nl-NL"/>
              <a:t>Second level</a:t>
            </a:r>
          </a:p>
          <a:p>
            <a:pPr lvl="2"/>
            <a:r>
              <a:rPr lang="en-US" altLang="nl-NL"/>
              <a:t>Third level</a:t>
            </a:r>
          </a:p>
          <a:p>
            <a:pPr lvl="3"/>
            <a:r>
              <a:rPr lang="en-US" altLang="nl-NL"/>
              <a:t>Fourth level</a:t>
            </a:r>
          </a:p>
          <a:p>
            <a:pPr lvl="4"/>
            <a:r>
              <a:rPr lang="en-US" altLang="nl-NL"/>
              <a:t>Fifth level</a:t>
            </a:r>
          </a:p>
        </p:txBody>
      </p:sp>
      <p:sp>
        <p:nvSpPr>
          <p:cNvPr id="1028" name="Rectangle 4">
            <a:extLst>
              <a:ext uri="{FF2B5EF4-FFF2-40B4-BE49-F238E27FC236}">
                <a16:creationId xmlns:a16="http://schemas.microsoft.com/office/drawing/2014/main" id="{EFB9F3A8-57D3-4AA7-A99C-6965FB5B9921}"/>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mn-lt"/>
                <a:cs typeface="+mn-cs"/>
              </a:defRPr>
            </a:lvl1pPr>
          </a:lstStyle>
          <a:p>
            <a:pPr>
              <a:defRPr/>
            </a:pPr>
            <a:endParaRPr lang="en-US"/>
          </a:p>
        </p:txBody>
      </p:sp>
      <p:sp>
        <p:nvSpPr>
          <p:cNvPr id="1029" name="Rectangle 5">
            <a:extLst>
              <a:ext uri="{FF2B5EF4-FFF2-40B4-BE49-F238E27FC236}">
                <a16:creationId xmlns:a16="http://schemas.microsoft.com/office/drawing/2014/main" id="{964E847C-D062-46E2-94CF-705ADC56FA1A}"/>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mn-lt"/>
                <a:cs typeface="+mn-cs"/>
              </a:defRPr>
            </a:lvl1pPr>
          </a:lstStyle>
          <a:p>
            <a:pPr>
              <a:defRPr/>
            </a:pPr>
            <a:endParaRPr lang="en-US"/>
          </a:p>
        </p:txBody>
      </p:sp>
      <p:sp>
        <p:nvSpPr>
          <p:cNvPr id="1030" name="Rectangle 6">
            <a:extLst>
              <a:ext uri="{FF2B5EF4-FFF2-40B4-BE49-F238E27FC236}">
                <a16:creationId xmlns:a16="http://schemas.microsoft.com/office/drawing/2014/main" id="{596F86EB-C3D6-4167-B328-603B77160084}"/>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8D107B5C-0408-47F4-B0B0-6CBAE095429A}" type="slidenum">
              <a:rPr lang="en-US" altLang="nl-NL"/>
              <a:pPr>
                <a:defRPr/>
              </a:pPr>
              <a:t>‹nr.›</a:t>
            </a:fld>
            <a:endParaRPr lang="en-US" altLang="nl-NL"/>
          </a:p>
        </p:txBody>
      </p:sp>
    </p:spTree>
  </p:cSld>
  <p:clrMap bg1="lt1" tx1="dk1" bg2="lt2" tx2="dk2" accent1="accent1" accent2="accent2" accent3="accent3" accent4="accent4" accent5="accent5" accent6="accent6" hlink="hlink" folHlink="folHlink"/>
  <p:txStyles>
    <p:title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Arial" charset="0"/>
        </a:defRPr>
      </a:lvl2pPr>
      <a:lvl3pPr algn="ctr" rtl="0" eaLnBrk="0" fontAlgn="base" hangingPunct="0">
        <a:spcBef>
          <a:spcPct val="0"/>
        </a:spcBef>
        <a:spcAft>
          <a:spcPct val="0"/>
        </a:spcAft>
        <a:defRPr sz="3200">
          <a:solidFill>
            <a:schemeClr val="tx2"/>
          </a:solidFill>
          <a:latin typeface="Arial" charset="0"/>
        </a:defRPr>
      </a:lvl3pPr>
      <a:lvl4pPr algn="ctr" rtl="0" eaLnBrk="0" fontAlgn="base" hangingPunct="0">
        <a:spcBef>
          <a:spcPct val="0"/>
        </a:spcBef>
        <a:spcAft>
          <a:spcPct val="0"/>
        </a:spcAft>
        <a:defRPr sz="3200">
          <a:solidFill>
            <a:schemeClr val="tx2"/>
          </a:solidFill>
          <a:latin typeface="Arial" charset="0"/>
        </a:defRPr>
      </a:lvl4pPr>
      <a:lvl5pPr algn="ctr" rtl="0" eaLnBrk="0" fontAlgn="base" hangingPunct="0">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5pPr>
      <a:lvl6pPr marL="2514600" indent="-228600" algn="l" rtl="0" fontAlgn="base">
        <a:spcBef>
          <a:spcPct val="20000"/>
        </a:spcBef>
        <a:spcAft>
          <a:spcPct val="0"/>
        </a:spcAft>
        <a:buChar char="»"/>
        <a:defRPr sz="1600">
          <a:solidFill>
            <a:schemeClr val="tx1"/>
          </a:solidFill>
          <a:latin typeface="+mn-lt"/>
          <a:ea typeface="ＭＳ Ｐゴシック" pitchFamily="34" charset="-128"/>
        </a:defRPr>
      </a:lvl6pPr>
      <a:lvl7pPr marL="2971800" indent="-228600" algn="l" rtl="0" fontAlgn="base">
        <a:spcBef>
          <a:spcPct val="20000"/>
        </a:spcBef>
        <a:spcAft>
          <a:spcPct val="0"/>
        </a:spcAft>
        <a:buChar char="»"/>
        <a:defRPr sz="1600">
          <a:solidFill>
            <a:schemeClr val="tx1"/>
          </a:solidFill>
          <a:latin typeface="+mn-lt"/>
          <a:ea typeface="ＭＳ Ｐゴシック" pitchFamily="34" charset="-128"/>
        </a:defRPr>
      </a:lvl7pPr>
      <a:lvl8pPr marL="3429000" indent="-228600" algn="l" rtl="0" fontAlgn="base">
        <a:spcBef>
          <a:spcPct val="20000"/>
        </a:spcBef>
        <a:spcAft>
          <a:spcPct val="0"/>
        </a:spcAft>
        <a:buChar char="»"/>
        <a:defRPr sz="1600">
          <a:solidFill>
            <a:schemeClr val="tx1"/>
          </a:solidFill>
          <a:latin typeface="+mn-lt"/>
          <a:ea typeface="ＭＳ Ｐゴシック" pitchFamily="34" charset="-128"/>
        </a:defRPr>
      </a:lvl8pPr>
      <a:lvl9pPr marL="3886200" indent="-228600" algn="l" rtl="0" fontAlgn="base">
        <a:spcBef>
          <a:spcPct val="20000"/>
        </a:spcBef>
        <a:spcAft>
          <a:spcPct val="0"/>
        </a:spcAft>
        <a:buChar char="»"/>
        <a:defRPr sz="1600">
          <a:solidFill>
            <a:schemeClr val="tx1"/>
          </a:solidFill>
          <a:latin typeface="+mn-lt"/>
          <a:ea typeface="ＭＳ Ｐゴシック" pitchFamily="34" charset="-128"/>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84772573-6787-4354-96FB-28A87FDB1FDD}"/>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Click to edit Master title style</a:t>
            </a:r>
          </a:p>
        </p:txBody>
      </p:sp>
      <p:sp>
        <p:nvSpPr>
          <p:cNvPr id="5123" name="Rectangle 3">
            <a:extLst>
              <a:ext uri="{FF2B5EF4-FFF2-40B4-BE49-F238E27FC236}">
                <a16:creationId xmlns:a16="http://schemas.microsoft.com/office/drawing/2014/main" id="{2CA409B2-950E-4436-9814-7C02080419A2}"/>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Click to edit Master text styles</a:t>
            </a:r>
          </a:p>
          <a:p>
            <a:pPr lvl="1"/>
            <a:r>
              <a:rPr lang="en-US" altLang="nl-NL"/>
              <a:t>Second level</a:t>
            </a:r>
          </a:p>
          <a:p>
            <a:pPr lvl="2"/>
            <a:r>
              <a:rPr lang="en-US" altLang="nl-NL"/>
              <a:t>Third level</a:t>
            </a:r>
          </a:p>
          <a:p>
            <a:pPr lvl="3"/>
            <a:r>
              <a:rPr lang="en-US" altLang="nl-NL"/>
              <a:t>Fourth level</a:t>
            </a:r>
          </a:p>
          <a:p>
            <a:pPr lvl="4"/>
            <a:r>
              <a:rPr lang="en-US" altLang="nl-NL"/>
              <a:t>Fifth level</a:t>
            </a:r>
          </a:p>
        </p:txBody>
      </p:sp>
      <p:sp>
        <p:nvSpPr>
          <p:cNvPr id="1028" name="Rectangle 4">
            <a:extLst>
              <a:ext uri="{FF2B5EF4-FFF2-40B4-BE49-F238E27FC236}">
                <a16:creationId xmlns:a16="http://schemas.microsoft.com/office/drawing/2014/main" id="{5651EAFC-4579-47C1-B1F1-CD2BB3F9C7E2}"/>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mn-lt"/>
                <a:cs typeface="+mn-cs"/>
              </a:defRPr>
            </a:lvl1pPr>
          </a:lstStyle>
          <a:p>
            <a:pPr>
              <a:defRPr/>
            </a:pPr>
            <a:endParaRPr lang="en-US"/>
          </a:p>
        </p:txBody>
      </p:sp>
      <p:sp>
        <p:nvSpPr>
          <p:cNvPr id="1029" name="Rectangle 5">
            <a:extLst>
              <a:ext uri="{FF2B5EF4-FFF2-40B4-BE49-F238E27FC236}">
                <a16:creationId xmlns:a16="http://schemas.microsoft.com/office/drawing/2014/main" id="{2B161C03-B70D-47C4-A491-2B20464D02A0}"/>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mn-lt"/>
                <a:cs typeface="+mn-cs"/>
              </a:defRPr>
            </a:lvl1pPr>
          </a:lstStyle>
          <a:p>
            <a:pPr>
              <a:defRPr/>
            </a:pPr>
            <a:endParaRPr lang="en-US"/>
          </a:p>
        </p:txBody>
      </p:sp>
      <p:sp>
        <p:nvSpPr>
          <p:cNvPr id="1030" name="Rectangle 6">
            <a:extLst>
              <a:ext uri="{FF2B5EF4-FFF2-40B4-BE49-F238E27FC236}">
                <a16:creationId xmlns:a16="http://schemas.microsoft.com/office/drawing/2014/main" id="{C9E7FF53-7C64-46AD-825D-E23F0252D5EA}"/>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29249EC4-6DC0-4742-A396-D26EB8E24FEB}" type="slidenum">
              <a:rPr lang="en-US" altLang="nl-NL"/>
              <a:pPr>
                <a:defRPr/>
              </a:pPr>
              <a:t>‹nr.›</a:t>
            </a:fld>
            <a:endParaRPr lang="en-US" altLang="nl-NL"/>
          </a:p>
        </p:txBody>
      </p:sp>
    </p:spTree>
  </p:cSld>
  <p:clrMap bg1="lt1" tx1="dk1" bg2="lt2" tx2="dk2" accent1="accent1" accent2="accent2" accent3="accent3" accent4="accent4" accent5="accent5" accent6="accent6" hlink="hlink" folHlink="folHlink"/>
  <p:txStyles>
    <p:title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Arial" charset="0"/>
        </a:defRPr>
      </a:lvl2pPr>
      <a:lvl3pPr algn="ctr" rtl="0" eaLnBrk="0" fontAlgn="base" hangingPunct="0">
        <a:spcBef>
          <a:spcPct val="0"/>
        </a:spcBef>
        <a:spcAft>
          <a:spcPct val="0"/>
        </a:spcAft>
        <a:defRPr sz="3200">
          <a:solidFill>
            <a:schemeClr val="tx2"/>
          </a:solidFill>
          <a:latin typeface="Arial" charset="0"/>
        </a:defRPr>
      </a:lvl3pPr>
      <a:lvl4pPr algn="ctr" rtl="0" eaLnBrk="0" fontAlgn="base" hangingPunct="0">
        <a:spcBef>
          <a:spcPct val="0"/>
        </a:spcBef>
        <a:spcAft>
          <a:spcPct val="0"/>
        </a:spcAft>
        <a:defRPr sz="3200">
          <a:solidFill>
            <a:schemeClr val="tx2"/>
          </a:solidFill>
          <a:latin typeface="Arial" charset="0"/>
        </a:defRPr>
      </a:lvl4pPr>
      <a:lvl5pPr algn="ctr" rtl="0" eaLnBrk="0" fontAlgn="base" hangingPunct="0">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5pPr>
      <a:lvl6pPr marL="2514600" indent="-228600" algn="l" rtl="0" fontAlgn="base">
        <a:spcBef>
          <a:spcPct val="20000"/>
        </a:spcBef>
        <a:spcAft>
          <a:spcPct val="0"/>
        </a:spcAft>
        <a:buChar char="»"/>
        <a:defRPr sz="1600">
          <a:solidFill>
            <a:schemeClr val="tx1"/>
          </a:solidFill>
          <a:latin typeface="+mn-lt"/>
          <a:ea typeface="ＭＳ Ｐゴシック" pitchFamily="34" charset="-128"/>
        </a:defRPr>
      </a:lvl6pPr>
      <a:lvl7pPr marL="2971800" indent="-228600" algn="l" rtl="0" fontAlgn="base">
        <a:spcBef>
          <a:spcPct val="20000"/>
        </a:spcBef>
        <a:spcAft>
          <a:spcPct val="0"/>
        </a:spcAft>
        <a:buChar char="»"/>
        <a:defRPr sz="1600">
          <a:solidFill>
            <a:schemeClr val="tx1"/>
          </a:solidFill>
          <a:latin typeface="+mn-lt"/>
          <a:ea typeface="ＭＳ Ｐゴシック" pitchFamily="34" charset="-128"/>
        </a:defRPr>
      </a:lvl7pPr>
      <a:lvl8pPr marL="3429000" indent="-228600" algn="l" rtl="0" fontAlgn="base">
        <a:spcBef>
          <a:spcPct val="20000"/>
        </a:spcBef>
        <a:spcAft>
          <a:spcPct val="0"/>
        </a:spcAft>
        <a:buChar char="»"/>
        <a:defRPr sz="1600">
          <a:solidFill>
            <a:schemeClr val="tx1"/>
          </a:solidFill>
          <a:latin typeface="+mn-lt"/>
          <a:ea typeface="ＭＳ Ｐゴシック" pitchFamily="34" charset="-128"/>
        </a:defRPr>
      </a:lvl8pPr>
      <a:lvl9pPr marL="3886200" indent="-228600" algn="l" rtl="0" fontAlgn="base">
        <a:spcBef>
          <a:spcPct val="20000"/>
        </a:spcBef>
        <a:spcAft>
          <a:spcPct val="0"/>
        </a:spcAft>
        <a:buChar char="»"/>
        <a:defRPr sz="1600">
          <a:solidFill>
            <a:schemeClr val="tx1"/>
          </a:solidFill>
          <a:latin typeface="+mn-lt"/>
          <a:ea typeface="ＭＳ Ｐゴシック" pitchFamily="34" charset="-128"/>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26B360F3-521B-4DD7-95F0-3F3A67DFD257}"/>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Click to edit Master title style</a:t>
            </a:r>
          </a:p>
        </p:txBody>
      </p:sp>
      <p:sp>
        <p:nvSpPr>
          <p:cNvPr id="6147" name="Rectangle 3">
            <a:extLst>
              <a:ext uri="{FF2B5EF4-FFF2-40B4-BE49-F238E27FC236}">
                <a16:creationId xmlns:a16="http://schemas.microsoft.com/office/drawing/2014/main" id="{E9CA8ED6-D903-4889-98BE-159380F7FB7F}"/>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Click to edit Master text styles</a:t>
            </a:r>
          </a:p>
          <a:p>
            <a:pPr lvl="1"/>
            <a:r>
              <a:rPr lang="en-US" altLang="nl-NL"/>
              <a:t>Second level</a:t>
            </a:r>
          </a:p>
          <a:p>
            <a:pPr lvl="2"/>
            <a:r>
              <a:rPr lang="en-US" altLang="nl-NL"/>
              <a:t>Third level</a:t>
            </a:r>
          </a:p>
          <a:p>
            <a:pPr lvl="3"/>
            <a:r>
              <a:rPr lang="en-US" altLang="nl-NL"/>
              <a:t>Fourth level</a:t>
            </a:r>
          </a:p>
          <a:p>
            <a:pPr lvl="4"/>
            <a:r>
              <a:rPr lang="en-US" altLang="nl-NL"/>
              <a:t>Fifth level</a:t>
            </a:r>
          </a:p>
        </p:txBody>
      </p:sp>
      <p:sp>
        <p:nvSpPr>
          <p:cNvPr id="1028" name="Rectangle 4">
            <a:extLst>
              <a:ext uri="{FF2B5EF4-FFF2-40B4-BE49-F238E27FC236}">
                <a16:creationId xmlns:a16="http://schemas.microsoft.com/office/drawing/2014/main" id="{A996EB66-1A8E-4FBD-AF9F-4348F0FBE1DD}"/>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mn-lt"/>
                <a:cs typeface="+mn-cs"/>
              </a:defRPr>
            </a:lvl1pPr>
          </a:lstStyle>
          <a:p>
            <a:pPr>
              <a:defRPr/>
            </a:pPr>
            <a:endParaRPr lang="en-US"/>
          </a:p>
        </p:txBody>
      </p:sp>
      <p:sp>
        <p:nvSpPr>
          <p:cNvPr id="1029" name="Rectangle 5">
            <a:extLst>
              <a:ext uri="{FF2B5EF4-FFF2-40B4-BE49-F238E27FC236}">
                <a16:creationId xmlns:a16="http://schemas.microsoft.com/office/drawing/2014/main" id="{CD2CB4B6-4A61-4629-AD30-061DAA917677}"/>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mn-lt"/>
                <a:cs typeface="+mn-cs"/>
              </a:defRPr>
            </a:lvl1pPr>
          </a:lstStyle>
          <a:p>
            <a:pPr>
              <a:defRPr/>
            </a:pPr>
            <a:endParaRPr lang="en-US"/>
          </a:p>
        </p:txBody>
      </p:sp>
      <p:sp>
        <p:nvSpPr>
          <p:cNvPr id="1030" name="Rectangle 6">
            <a:extLst>
              <a:ext uri="{FF2B5EF4-FFF2-40B4-BE49-F238E27FC236}">
                <a16:creationId xmlns:a16="http://schemas.microsoft.com/office/drawing/2014/main" id="{0F778F27-05F8-4C89-A326-2FD502EAA985}"/>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0EB21F22-D2E5-4CD0-B72D-5005237C08B6}" type="slidenum">
              <a:rPr lang="en-US" altLang="nl-NL"/>
              <a:pPr>
                <a:defRPr/>
              </a:pPr>
              <a:t>‹nr.›</a:t>
            </a:fld>
            <a:endParaRPr lang="en-US" altLang="nl-NL"/>
          </a:p>
        </p:txBody>
      </p:sp>
    </p:spTree>
  </p:cSld>
  <p:clrMap bg1="lt1" tx1="dk1" bg2="lt2" tx2="dk2" accent1="accent1" accent2="accent2" accent3="accent3" accent4="accent4" accent5="accent5" accent6="accent6" hlink="hlink" folHlink="folHlink"/>
  <p:txStyles>
    <p:title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Arial" charset="0"/>
        </a:defRPr>
      </a:lvl2pPr>
      <a:lvl3pPr algn="ctr" rtl="0" eaLnBrk="0" fontAlgn="base" hangingPunct="0">
        <a:spcBef>
          <a:spcPct val="0"/>
        </a:spcBef>
        <a:spcAft>
          <a:spcPct val="0"/>
        </a:spcAft>
        <a:defRPr sz="3200">
          <a:solidFill>
            <a:schemeClr val="tx2"/>
          </a:solidFill>
          <a:latin typeface="Arial" charset="0"/>
        </a:defRPr>
      </a:lvl3pPr>
      <a:lvl4pPr algn="ctr" rtl="0" eaLnBrk="0" fontAlgn="base" hangingPunct="0">
        <a:spcBef>
          <a:spcPct val="0"/>
        </a:spcBef>
        <a:spcAft>
          <a:spcPct val="0"/>
        </a:spcAft>
        <a:defRPr sz="3200">
          <a:solidFill>
            <a:schemeClr val="tx2"/>
          </a:solidFill>
          <a:latin typeface="Arial" charset="0"/>
        </a:defRPr>
      </a:lvl4pPr>
      <a:lvl5pPr algn="ctr" rtl="0" eaLnBrk="0" fontAlgn="base" hangingPunct="0">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5pPr>
      <a:lvl6pPr marL="2514600" indent="-228600" algn="l" rtl="0" fontAlgn="base">
        <a:spcBef>
          <a:spcPct val="20000"/>
        </a:spcBef>
        <a:spcAft>
          <a:spcPct val="0"/>
        </a:spcAft>
        <a:buChar char="»"/>
        <a:defRPr sz="1600">
          <a:solidFill>
            <a:schemeClr val="tx1"/>
          </a:solidFill>
          <a:latin typeface="+mn-lt"/>
          <a:ea typeface="ＭＳ Ｐゴシック" pitchFamily="34" charset="-128"/>
        </a:defRPr>
      </a:lvl6pPr>
      <a:lvl7pPr marL="2971800" indent="-228600" algn="l" rtl="0" fontAlgn="base">
        <a:spcBef>
          <a:spcPct val="20000"/>
        </a:spcBef>
        <a:spcAft>
          <a:spcPct val="0"/>
        </a:spcAft>
        <a:buChar char="»"/>
        <a:defRPr sz="1600">
          <a:solidFill>
            <a:schemeClr val="tx1"/>
          </a:solidFill>
          <a:latin typeface="+mn-lt"/>
          <a:ea typeface="ＭＳ Ｐゴシック" pitchFamily="34" charset="-128"/>
        </a:defRPr>
      </a:lvl7pPr>
      <a:lvl8pPr marL="3429000" indent="-228600" algn="l" rtl="0" fontAlgn="base">
        <a:spcBef>
          <a:spcPct val="20000"/>
        </a:spcBef>
        <a:spcAft>
          <a:spcPct val="0"/>
        </a:spcAft>
        <a:buChar char="»"/>
        <a:defRPr sz="1600">
          <a:solidFill>
            <a:schemeClr val="tx1"/>
          </a:solidFill>
          <a:latin typeface="+mn-lt"/>
          <a:ea typeface="ＭＳ Ｐゴシック" pitchFamily="34" charset="-128"/>
        </a:defRPr>
      </a:lvl8pPr>
      <a:lvl9pPr marL="3886200" indent="-228600" algn="l" rtl="0" fontAlgn="base">
        <a:spcBef>
          <a:spcPct val="20000"/>
        </a:spcBef>
        <a:spcAft>
          <a:spcPct val="0"/>
        </a:spcAft>
        <a:buChar char="»"/>
        <a:defRPr sz="1600">
          <a:solidFill>
            <a:schemeClr val="tx1"/>
          </a:solidFill>
          <a:latin typeface="+mn-lt"/>
          <a:ea typeface="ＭＳ Ｐゴシック" pitchFamily="34" charset="-128"/>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6C66CD36-7E6C-43DC-972A-6DDA266B1C09}"/>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Click to edit Master title style</a:t>
            </a:r>
          </a:p>
        </p:txBody>
      </p:sp>
      <p:sp>
        <p:nvSpPr>
          <p:cNvPr id="7171" name="Rectangle 3">
            <a:extLst>
              <a:ext uri="{FF2B5EF4-FFF2-40B4-BE49-F238E27FC236}">
                <a16:creationId xmlns:a16="http://schemas.microsoft.com/office/drawing/2014/main" id="{773FBC2B-9E48-409D-9C00-907F10BABF2F}"/>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Click to edit Master text styles</a:t>
            </a:r>
          </a:p>
          <a:p>
            <a:pPr lvl="1"/>
            <a:r>
              <a:rPr lang="en-US" altLang="nl-NL"/>
              <a:t>Second level</a:t>
            </a:r>
          </a:p>
          <a:p>
            <a:pPr lvl="2"/>
            <a:r>
              <a:rPr lang="en-US" altLang="nl-NL"/>
              <a:t>Third level</a:t>
            </a:r>
          </a:p>
          <a:p>
            <a:pPr lvl="3"/>
            <a:r>
              <a:rPr lang="en-US" altLang="nl-NL"/>
              <a:t>Fourth level</a:t>
            </a:r>
          </a:p>
          <a:p>
            <a:pPr lvl="4"/>
            <a:r>
              <a:rPr lang="en-US" altLang="nl-NL"/>
              <a:t>Fifth level</a:t>
            </a:r>
          </a:p>
        </p:txBody>
      </p:sp>
      <p:sp>
        <p:nvSpPr>
          <p:cNvPr id="1028" name="Rectangle 4">
            <a:extLst>
              <a:ext uri="{FF2B5EF4-FFF2-40B4-BE49-F238E27FC236}">
                <a16:creationId xmlns:a16="http://schemas.microsoft.com/office/drawing/2014/main" id="{03CCA42F-A9FD-4E1B-8954-52A0605CFD3A}"/>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mn-lt"/>
                <a:cs typeface="+mn-cs"/>
              </a:defRPr>
            </a:lvl1pPr>
          </a:lstStyle>
          <a:p>
            <a:pPr>
              <a:defRPr/>
            </a:pPr>
            <a:endParaRPr lang="en-US"/>
          </a:p>
        </p:txBody>
      </p:sp>
      <p:sp>
        <p:nvSpPr>
          <p:cNvPr id="1029" name="Rectangle 5">
            <a:extLst>
              <a:ext uri="{FF2B5EF4-FFF2-40B4-BE49-F238E27FC236}">
                <a16:creationId xmlns:a16="http://schemas.microsoft.com/office/drawing/2014/main" id="{87C45217-F584-4A7D-9351-1F59AD2B6D76}"/>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mn-lt"/>
                <a:cs typeface="+mn-cs"/>
              </a:defRPr>
            </a:lvl1pPr>
          </a:lstStyle>
          <a:p>
            <a:pPr>
              <a:defRPr/>
            </a:pPr>
            <a:endParaRPr lang="en-US"/>
          </a:p>
        </p:txBody>
      </p:sp>
      <p:sp>
        <p:nvSpPr>
          <p:cNvPr id="1030" name="Rectangle 6">
            <a:extLst>
              <a:ext uri="{FF2B5EF4-FFF2-40B4-BE49-F238E27FC236}">
                <a16:creationId xmlns:a16="http://schemas.microsoft.com/office/drawing/2014/main" id="{3EF7A38A-814C-4941-A0BC-0E3B9D6FB04A}"/>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6FB0CC87-19E3-4189-831A-D4998CA9EA99}" type="slidenum">
              <a:rPr lang="en-US" altLang="nl-NL"/>
              <a:pPr>
                <a:defRPr/>
              </a:pPr>
              <a:t>‹nr.›</a:t>
            </a:fld>
            <a:endParaRPr lang="en-US" altLang="nl-NL"/>
          </a:p>
        </p:txBody>
      </p:sp>
    </p:spTree>
  </p:cSld>
  <p:clrMap bg1="lt1" tx1="dk1" bg2="lt2" tx2="dk2" accent1="accent1" accent2="accent2" accent3="accent3" accent4="accent4" accent5="accent5" accent6="accent6" hlink="hlink" folHlink="folHlink"/>
  <p:sldLayoutIdLst>
    <p:sldLayoutId id="2147488134" r:id="rId1"/>
    <p:sldLayoutId id="2147488135" r:id="rId2"/>
    <p:sldLayoutId id="2147488136" r:id="rId3"/>
    <p:sldLayoutId id="2147488137" r:id="rId4"/>
    <p:sldLayoutId id="2147488138" r:id="rId5"/>
    <p:sldLayoutId id="2147488139" r:id="rId6"/>
    <p:sldLayoutId id="2147488140" r:id="rId7"/>
    <p:sldLayoutId id="2147488141" r:id="rId8"/>
    <p:sldLayoutId id="2147488142" r:id="rId9"/>
    <p:sldLayoutId id="2147488143" r:id="rId10"/>
    <p:sldLayoutId id="2147488144" r:id="rId11"/>
    <p:sldLayoutId id="2147488145" r:id="rId12"/>
    <p:sldLayoutId id="2147488146" r:id="rId13"/>
  </p:sldLayoutIdLst>
  <p:txStyles>
    <p:title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Arial" charset="0"/>
        </a:defRPr>
      </a:lvl2pPr>
      <a:lvl3pPr algn="ctr" rtl="0" eaLnBrk="0" fontAlgn="base" hangingPunct="0">
        <a:spcBef>
          <a:spcPct val="0"/>
        </a:spcBef>
        <a:spcAft>
          <a:spcPct val="0"/>
        </a:spcAft>
        <a:defRPr sz="3200">
          <a:solidFill>
            <a:schemeClr val="tx2"/>
          </a:solidFill>
          <a:latin typeface="Arial" charset="0"/>
        </a:defRPr>
      </a:lvl3pPr>
      <a:lvl4pPr algn="ctr" rtl="0" eaLnBrk="0" fontAlgn="base" hangingPunct="0">
        <a:spcBef>
          <a:spcPct val="0"/>
        </a:spcBef>
        <a:spcAft>
          <a:spcPct val="0"/>
        </a:spcAft>
        <a:defRPr sz="3200">
          <a:solidFill>
            <a:schemeClr val="tx2"/>
          </a:solidFill>
          <a:latin typeface="Arial" charset="0"/>
        </a:defRPr>
      </a:lvl4pPr>
      <a:lvl5pPr algn="ctr" rtl="0" eaLnBrk="0" fontAlgn="base" hangingPunct="0">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5pPr>
      <a:lvl6pPr marL="2514600" indent="-228600" algn="l" rtl="0" fontAlgn="base">
        <a:spcBef>
          <a:spcPct val="20000"/>
        </a:spcBef>
        <a:spcAft>
          <a:spcPct val="0"/>
        </a:spcAft>
        <a:buChar char="»"/>
        <a:defRPr sz="1600">
          <a:solidFill>
            <a:schemeClr val="tx1"/>
          </a:solidFill>
          <a:latin typeface="+mn-lt"/>
          <a:ea typeface="ＭＳ Ｐゴシック" pitchFamily="34" charset="-128"/>
        </a:defRPr>
      </a:lvl6pPr>
      <a:lvl7pPr marL="2971800" indent="-228600" algn="l" rtl="0" fontAlgn="base">
        <a:spcBef>
          <a:spcPct val="20000"/>
        </a:spcBef>
        <a:spcAft>
          <a:spcPct val="0"/>
        </a:spcAft>
        <a:buChar char="»"/>
        <a:defRPr sz="1600">
          <a:solidFill>
            <a:schemeClr val="tx1"/>
          </a:solidFill>
          <a:latin typeface="+mn-lt"/>
          <a:ea typeface="ＭＳ Ｐゴシック" pitchFamily="34" charset="-128"/>
        </a:defRPr>
      </a:lvl7pPr>
      <a:lvl8pPr marL="3429000" indent="-228600" algn="l" rtl="0" fontAlgn="base">
        <a:spcBef>
          <a:spcPct val="20000"/>
        </a:spcBef>
        <a:spcAft>
          <a:spcPct val="0"/>
        </a:spcAft>
        <a:buChar char="»"/>
        <a:defRPr sz="1600">
          <a:solidFill>
            <a:schemeClr val="tx1"/>
          </a:solidFill>
          <a:latin typeface="+mn-lt"/>
          <a:ea typeface="ＭＳ Ｐゴシック" pitchFamily="34" charset="-128"/>
        </a:defRPr>
      </a:lvl8pPr>
      <a:lvl9pPr marL="3886200" indent="-228600" algn="l" rtl="0" fontAlgn="base">
        <a:spcBef>
          <a:spcPct val="20000"/>
        </a:spcBef>
        <a:spcAft>
          <a:spcPct val="0"/>
        </a:spcAft>
        <a:buChar char="»"/>
        <a:defRPr sz="1600">
          <a:solidFill>
            <a:schemeClr val="tx1"/>
          </a:solidFill>
          <a:latin typeface="+mn-lt"/>
          <a:ea typeface="ＭＳ Ｐゴシック" pitchFamily="34" charset="-128"/>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61F37149-F0ED-41F8-8172-42A9640BC51B}"/>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Click to edit Master title style</a:t>
            </a:r>
          </a:p>
        </p:txBody>
      </p:sp>
      <p:sp>
        <p:nvSpPr>
          <p:cNvPr id="8195" name="Rectangle 3">
            <a:extLst>
              <a:ext uri="{FF2B5EF4-FFF2-40B4-BE49-F238E27FC236}">
                <a16:creationId xmlns:a16="http://schemas.microsoft.com/office/drawing/2014/main" id="{82518F8D-1589-40B0-B203-BDBB7DE7254D}"/>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Click to edit Master text styles</a:t>
            </a:r>
          </a:p>
          <a:p>
            <a:pPr lvl="1"/>
            <a:r>
              <a:rPr lang="en-US" altLang="nl-NL"/>
              <a:t>Second level</a:t>
            </a:r>
          </a:p>
          <a:p>
            <a:pPr lvl="2"/>
            <a:r>
              <a:rPr lang="en-US" altLang="nl-NL"/>
              <a:t>Third level</a:t>
            </a:r>
          </a:p>
          <a:p>
            <a:pPr lvl="3"/>
            <a:r>
              <a:rPr lang="en-US" altLang="nl-NL"/>
              <a:t>Fourth level</a:t>
            </a:r>
          </a:p>
          <a:p>
            <a:pPr lvl="4"/>
            <a:r>
              <a:rPr lang="en-US" altLang="nl-NL"/>
              <a:t>Fifth level</a:t>
            </a:r>
          </a:p>
        </p:txBody>
      </p:sp>
      <p:sp>
        <p:nvSpPr>
          <p:cNvPr id="1028" name="Rectangle 4">
            <a:extLst>
              <a:ext uri="{FF2B5EF4-FFF2-40B4-BE49-F238E27FC236}">
                <a16:creationId xmlns:a16="http://schemas.microsoft.com/office/drawing/2014/main" id="{E7055D8F-18A2-45F5-B82A-65E6DF0E61EC}"/>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Arial" charset="0"/>
                <a:cs typeface="+mn-cs"/>
              </a:defRPr>
            </a:lvl1pPr>
          </a:lstStyle>
          <a:p>
            <a:pPr>
              <a:defRPr/>
            </a:pPr>
            <a:endParaRPr lang="en-US"/>
          </a:p>
        </p:txBody>
      </p:sp>
      <p:sp>
        <p:nvSpPr>
          <p:cNvPr id="1029" name="Rectangle 5">
            <a:extLst>
              <a:ext uri="{FF2B5EF4-FFF2-40B4-BE49-F238E27FC236}">
                <a16:creationId xmlns:a16="http://schemas.microsoft.com/office/drawing/2014/main" id="{9428C296-19A9-4A43-93B3-E185947052FF}"/>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Arial" charset="0"/>
                <a:cs typeface="+mn-cs"/>
              </a:defRPr>
            </a:lvl1pPr>
          </a:lstStyle>
          <a:p>
            <a:pPr>
              <a:defRPr/>
            </a:pPr>
            <a:endParaRPr lang="en-US"/>
          </a:p>
        </p:txBody>
      </p:sp>
      <p:sp>
        <p:nvSpPr>
          <p:cNvPr id="1030" name="Rectangle 6">
            <a:extLst>
              <a:ext uri="{FF2B5EF4-FFF2-40B4-BE49-F238E27FC236}">
                <a16:creationId xmlns:a16="http://schemas.microsoft.com/office/drawing/2014/main" id="{FACE32D0-9287-476C-B3C5-5D95CEE804DA}"/>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6B98E78B-9E8A-4E59-AF90-2E3F58A440F7}" type="slidenum">
              <a:rPr lang="en-US" altLang="nl-NL"/>
              <a:pPr>
                <a:defRPr/>
              </a:pPr>
              <a:t>‹nr.›</a:t>
            </a:fld>
            <a:endParaRPr lang="en-US" altLang="nl-NL"/>
          </a:p>
        </p:txBody>
      </p:sp>
    </p:spTree>
  </p:cSld>
  <p:clrMap bg1="lt1" tx1="dk1" bg2="lt2" tx2="dk2" accent1="accent1" accent2="accent2" accent3="accent3" accent4="accent4" accent5="accent5" accent6="accent6" hlink="hlink" folHlink="folHlink"/>
  <p:sldLayoutIdLst>
    <p:sldLayoutId id="2147488147" r:id="rId1"/>
    <p:sldLayoutId id="2147488148" r:id="rId2"/>
    <p:sldLayoutId id="2147488149" r:id="rId3"/>
    <p:sldLayoutId id="2147488150" r:id="rId4"/>
    <p:sldLayoutId id="2147488151" r:id="rId5"/>
    <p:sldLayoutId id="2147488152" r:id="rId6"/>
    <p:sldLayoutId id="2147488159" r:id="rId7"/>
    <p:sldLayoutId id="2147488153" r:id="rId8"/>
    <p:sldLayoutId id="2147488154" r:id="rId9"/>
    <p:sldLayoutId id="2147488155" r:id="rId10"/>
    <p:sldLayoutId id="2147488156" r:id="rId11"/>
    <p:sldLayoutId id="21474881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anose="020B0600070205080204" pitchFamily="34" charset="-128"/>
          <a:cs typeface="ＭＳ Ｐゴシック"/>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anose="020B0600070205080204" pitchFamily="34" charset="-128"/>
          <a:cs typeface="ＭＳ Ｐゴシック"/>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anose="020B0600070205080204" pitchFamily="34" charset="-128"/>
          <a:cs typeface="ＭＳ Ｐゴシック"/>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anose="020B0600070205080204" pitchFamily="34" charset="-128"/>
          <a:cs typeface="ＭＳ Ｐゴシック"/>
        </a:defRPr>
      </a:lvl5pPr>
      <a:lvl6pPr marL="2514600" indent="-228600" algn="l" rtl="0" fontAlgn="base">
        <a:spcBef>
          <a:spcPct val="20000"/>
        </a:spcBef>
        <a:spcAft>
          <a:spcPct val="0"/>
        </a:spcAft>
        <a:buChar char="»"/>
        <a:defRPr sz="2000">
          <a:solidFill>
            <a:schemeClr val="tx1"/>
          </a:solidFill>
          <a:latin typeface="+mn-lt"/>
          <a:ea typeface="ＭＳ Ｐゴシック" charset="0"/>
        </a:defRPr>
      </a:lvl6pPr>
      <a:lvl7pPr marL="2971800" indent="-228600" algn="l" rtl="0" fontAlgn="base">
        <a:spcBef>
          <a:spcPct val="20000"/>
        </a:spcBef>
        <a:spcAft>
          <a:spcPct val="0"/>
        </a:spcAft>
        <a:buChar char="»"/>
        <a:defRPr sz="2000">
          <a:solidFill>
            <a:schemeClr val="tx1"/>
          </a:solidFill>
          <a:latin typeface="+mn-lt"/>
          <a:ea typeface="ＭＳ Ｐゴシック" charset="0"/>
        </a:defRPr>
      </a:lvl7pPr>
      <a:lvl8pPr marL="3429000" indent="-228600" algn="l" rtl="0" fontAlgn="base">
        <a:spcBef>
          <a:spcPct val="20000"/>
        </a:spcBef>
        <a:spcAft>
          <a:spcPct val="0"/>
        </a:spcAft>
        <a:buChar char="»"/>
        <a:defRPr sz="2000">
          <a:solidFill>
            <a:schemeClr val="tx1"/>
          </a:solidFill>
          <a:latin typeface="+mn-lt"/>
          <a:ea typeface="ＭＳ Ｐゴシック" charset="0"/>
        </a:defRPr>
      </a:lvl8pPr>
      <a:lvl9pPr marL="3886200" indent="-228600" algn="l" rtl="0" fontAlgn="base">
        <a:spcBef>
          <a:spcPct val="20000"/>
        </a:spcBef>
        <a:spcAft>
          <a:spcPct val="0"/>
        </a:spcAft>
        <a:buChar char="»"/>
        <a:defRPr sz="2000">
          <a:solidFill>
            <a:schemeClr val="tx1"/>
          </a:solidFill>
          <a:latin typeface="+mn-lt"/>
          <a:ea typeface="ＭＳ Ｐゴシック"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0.png"/><Relationship Id="rId18" Type="http://schemas.openxmlformats.org/officeDocument/2006/relationships/image" Target="../media/image13.png"/><Relationship Id="rId26" Type="http://schemas.openxmlformats.org/officeDocument/2006/relationships/image" Target="../media/image17.png"/><Relationship Id="rId3" Type="http://schemas.openxmlformats.org/officeDocument/2006/relationships/slide" Target="slide4.xml"/><Relationship Id="rId21" Type="http://schemas.openxmlformats.org/officeDocument/2006/relationships/slide" Target="slide22.xml"/><Relationship Id="rId7" Type="http://schemas.openxmlformats.org/officeDocument/2006/relationships/slide" Target="slide18.xml"/><Relationship Id="rId12" Type="http://schemas.openxmlformats.org/officeDocument/2006/relationships/slide" Target="slide10.xml"/><Relationship Id="rId17" Type="http://schemas.openxmlformats.org/officeDocument/2006/relationships/image" Target="../media/image12.png"/><Relationship Id="rId25" Type="http://schemas.openxmlformats.org/officeDocument/2006/relationships/slide" Target="slide8.xml"/><Relationship Id="rId33" Type="http://schemas.openxmlformats.org/officeDocument/2006/relationships/image" Target="../media/image20.png"/><Relationship Id="rId2" Type="http://schemas.openxmlformats.org/officeDocument/2006/relationships/notesSlide" Target="../notesSlides/notesSlide1.xml"/><Relationship Id="rId16" Type="http://schemas.openxmlformats.org/officeDocument/2006/relationships/slide" Target="slide19.xml"/><Relationship Id="rId20" Type="http://schemas.openxmlformats.org/officeDocument/2006/relationships/image" Target="../media/image14.png"/><Relationship Id="rId29" Type="http://schemas.openxmlformats.org/officeDocument/2006/relationships/slide" Target="slide21.xml"/><Relationship Id="rId1" Type="http://schemas.openxmlformats.org/officeDocument/2006/relationships/slideLayout" Target="../slideLayouts/slideLayout3.xml"/><Relationship Id="rId6" Type="http://schemas.openxmlformats.org/officeDocument/2006/relationships/image" Target="../media/image6.png"/><Relationship Id="rId11" Type="http://schemas.openxmlformats.org/officeDocument/2006/relationships/image" Target="../media/image9.png"/><Relationship Id="rId24" Type="http://schemas.openxmlformats.org/officeDocument/2006/relationships/slide" Target="slide3.xml"/><Relationship Id="rId32" Type="http://schemas.openxmlformats.org/officeDocument/2006/relationships/image" Target="../media/image19.png"/><Relationship Id="rId5" Type="http://schemas.openxmlformats.org/officeDocument/2006/relationships/slide" Target="slide13.xml"/><Relationship Id="rId15" Type="http://schemas.openxmlformats.org/officeDocument/2006/relationships/image" Target="../media/image11.png"/><Relationship Id="rId23" Type="http://schemas.openxmlformats.org/officeDocument/2006/relationships/image" Target="../media/image16.png"/><Relationship Id="rId28" Type="http://schemas.openxmlformats.org/officeDocument/2006/relationships/slide" Target="slide16.xml"/><Relationship Id="rId10" Type="http://schemas.openxmlformats.org/officeDocument/2006/relationships/image" Target="../media/image8.png"/><Relationship Id="rId19" Type="http://schemas.openxmlformats.org/officeDocument/2006/relationships/slide" Target="slide6.xml"/><Relationship Id="rId31" Type="http://schemas.openxmlformats.org/officeDocument/2006/relationships/image" Target="../media/image18.png"/><Relationship Id="rId4" Type="http://schemas.openxmlformats.org/officeDocument/2006/relationships/image" Target="../media/image5.png"/><Relationship Id="rId9" Type="http://schemas.openxmlformats.org/officeDocument/2006/relationships/slide" Target="slide9.xml"/><Relationship Id="rId14" Type="http://schemas.openxmlformats.org/officeDocument/2006/relationships/slide" Target="slide14.xml"/><Relationship Id="rId22" Type="http://schemas.openxmlformats.org/officeDocument/2006/relationships/image" Target="../media/image15.png"/><Relationship Id="rId27" Type="http://schemas.openxmlformats.org/officeDocument/2006/relationships/slide" Target="slide12.xml"/><Relationship Id="rId30" Type="http://schemas.openxmlformats.org/officeDocument/2006/relationships/slide" Target="slide20.xml"/></Relationships>
</file>

<file path=ppt/slides/_rels/slide10.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slide" Target="slide1.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slide" Target="slide1.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slide" Target="slide1.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slide" Target="slide5.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slide" Target="slide5.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slide" Target="slide5.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slide" Target="slide5.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slide" Target="slide5.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slide" Target="slide5.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slide" Target="slide5.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2.xml"/><Relationship Id="rId1" Type="http://schemas.openxmlformats.org/officeDocument/2006/relationships/slideLayout" Target="../slideLayouts/slideLayout45.xml"/><Relationship Id="rId6" Type="http://schemas.openxmlformats.org/officeDocument/2006/relationships/image" Target="../media/image5.png"/><Relationship Id="rId5" Type="http://schemas.openxmlformats.org/officeDocument/2006/relationships/slide" Target="slide2.xml"/><Relationship Id="rId4" Type="http://schemas.openxmlformats.org/officeDocument/2006/relationships/image" Target="../media/image21.png"/></Relationships>
</file>

<file path=ppt/slides/_rels/slide20.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20.xml"/><Relationship Id="rId1" Type="http://schemas.openxmlformats.org/officeDocument/2006/relationships/slideLayout" Target="../slideLayouts/slideLayout45.xml"/><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21.xml"/><Relationship Id="rId1" Type="http://schemas.openxmlformats.org/officeDocument/2006/relationships/slideLayout" Target="../slideLayouts/slideLayout45.xml"/><Relationship Id="rId5" Type="http://schemas.openxmlformats.org/officeDocument/2006/relationships/image" Target="../media/image25.png"/><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22.xml"/><Relationship Id="rId1" Type="http://schemas.openxmlformats.org/officeDocument/2006/relationships/slideLayout" Target="../slideLayouts/slideLayout45.xml"/><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3.xml"/><Relationship Id="rId1" Type="http://schemas.openxmlformats.org/officeDocument/2006/relationships/slideLayout" Target="../slideLayouts/slideLayout45.xml"/><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4.xml"/><Relationship Id="rId1" Type="http://schemas.openxmlformats.org/officeDocument/2006/relationships/slideLayout" Target="../slideLayouts/slideLayout45.xml"/><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8" Type="http://schemas.openxmlformats.org/officeDocument/2006/relationships/slide" Target="slide11.xml"/><Relationship Id="rId13" Type="http://schemas.openxmlformats.org/officeDocument/2006/relationships/slide" Target="slide16.xml"/><Relationship Id="rId18" Type="http://schemas.openxmlformats.org/officeDocument/2006/relationships/image" Target="../media/image22.png"/><Relationship Id="rId3" Type="http://schemas.openxmlformats.org/officeDocument/2006/relationships/slide" Target="slide6.xml"/><Relationship Id="rId7" Type="http://schemas.openxmlformats.org/officeDocument/2006/relationships/slide" Target="slide10.xml"/><Relationship Id="rId12" Type="http://schemas.openxmlformats.org/officeDocument/2006/relationships/slide" Target="slide15.xml"/><Relationship Id="rId17" Type="http://schemas.openxmlformats.org/officeDocument/2006/relationships/slide" Target="slide1.xml"/><Relationship Id="rId2" Type="http://schemas.openxmlformats.org/officeDocument/2006/relationships/notesSlide" Target="../notesSlides/notesSlide5.xml"/><Relationship Id="rId16" Type="http://schemas.openxmlformats.org/officeDocument/2006/relationships/slide" Target="slide19.xml"/><Relationship Id="rId1" Type="http://schemas.openxmlformats.org/officeDocument/2006/relationships/slideLayout" Target="../slideLayouts/slideLayout17.xml"/><Relationship Id="rId6" Type="http://schemas.openxmlformats.org/officeDocument/2006/relationships/slide" Target="slide9.xml"/><Relationship Id="rId11" Type="http://schemas.openxmlformats.org/officeDocument/2006/relationships/slide" Target="slide14.xml"/><Relationship Id="rId5" Type="http://schemas.openxmlformats.org/officeDocument/2006/relationships/slide" Target="slide8.xml"/><Relationship Id="rId15" Type="http://schemas.openxmlformats.org/officeDocument/2006/relationships/slide" Target="slide18.xml"/><Relationship Id="rId10" Type="http://schemas.openxmlformats.org/officeDocument/2006/relationships/slide" Target="slide13.xml"/><Relationship Id="rId4" Type="http://schemas.openxmlformats.org/officeDocument/2006/relationships/slide" Target="slide7.xml"/><Relationship Id="rId9" Type="http://schemas.openxmlformats.org/officeDocument/2006/relationships/slide" Target="slide12.xml"/><Relationship Id="rId14" Type="http://schemas.openxmlformats.org/officeDocument/2006/relationships/slide" Target="slide17.xml"/></Relationships>
</file>

<file path=ppt/slides/_rels/slide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slide" Target="slide1.xml"/><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slide" Target="slide1.xml"/><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slide" Target="slide1.xml"/><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slide" Target="slide1.xm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362" name="Picture 6">
            <a:hlinkClick r:id="rId3" action="ppaction://hlinksldjump"/>
            <a:extLst>
              <a:ext uri="{FF2B5EF4-FFF2-40B4-BE49-F238E27FC236}">
                <a16:creationId xmlns:a16="http://schemas.microsoft.com/office/drawing/2014/main" id="{A6629137-0518-4FEF-ADD6-50495121EC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26262"/>
          <a:stretch>
            <a:fillRect/>
          </a:stretch>
        </p:blipFill>
        <p:spPr bwMode="auto">
          <a:xfrm>
            <a:off x="6970713" y="2357438"/>
            <a:ext cx="1841500" cy="15033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9343" name="Picture 15">
            <a:hlinkClick r:id="rId5" action="ppaction://hlinksldjump"/>
            <a:extLst>
              <a:ext uri="{FF2B5EF4-FFF2-40B4-BE49-F238E27FC236}">
                <a16:creationId xmlns:a16="http://schemas.microsoft.com/office/drawing/2014/main" id="{DCC4FF73-8953-4844-9BAA-6DCB96A55FD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446" y="1400343"/>
            <a:ext cx="2257425" cy="2095500"/>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4" name="Picture 12">
            <a:hlinkClick r:id="rId7" action="ppaction://hlinksldjump"/>
            <a:extLst>
              <a:ext uri="{FF2B5EF4-FFF2-40B4-BE49-F238E27FC236}">
                <a16:creationId xmlns:a16="http://schemas.microsoft.com/office/drawing/2014/main" id="{3CD0C86B-466A-4DE3-B53C-AA55DE56782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67575"/>
          <a:stretch>
            <a:fillRect/>
          </a:stretch>
        </p:blipFill>
        <p:spPr bwMode="auto">
          <a:xfrm>
            <a:off x="5726113" y="4092575"/>
            <a:ext cx="1541462" cy="2066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5" name="Picture 14">
            <a:hlinkClick r:id="rId9" action="ppaction://hlinksldjump"/>
            <a:extLst>
              <a:ext uri="{FF2B5EF4-FFF2-40B4-BE49-F238E27FC236}">
                <a16:creationId xmlns:a16="http://schemas.microsoft.com/office/drawing/2014/main" id="{2E7992F6-3E1F-4057-865D-AFE973BE329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752725" y="130175"/>
            <a:ext cx="1476375" cy="1714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9333" name="Picture 5">
            <a:extLst>
              <a:ext uri="{FF2B5EF4-FFF2-40B4-BE49-F238E27FC236}">
                <a16:creationId xmlns:a16="http://schemas.microsoft.com/office/drawing/2014/main" id="{39E6EA2C-D154-4686-B69C-79EFD85BCA8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597573" y="2188783"/>
            <a:ext cx="3622368" cy="3430030"/>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7" name="Picture 16">
            <a:hlinkClick r:id="rId12" action="ppaction://hlinksldjump"/>
            <a:extLst>
              <a:ext uri="{FF2B5EF4-FFF2-40B4-BE49-F238E27FC236}">
                <a16:creationId xmlns:a16="http://schemas.microsoft.com/office/drawing/2014/main" id="{D826B8E1-02FD-4C52-9842-B13AF0CBCAE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563813" y="1809750"/>
            <a:ext cx="1885950"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8" name="Picture 17">
            <a:hlinkClick r:id="rId14" action="ppaction://hlinksldjump"/>
            <a:extLst>
              <a:ext uri="{FF2B5EF4-FFF2-40B4-BE49-F238E27FC236}">
                <a16:creationId xmlns:a16="http://schemas.microsoft.com/office/drawing/2014/main" id="{1F7E5354-FDFC-46F1-B181-20E2BFC41443}"/>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90525" y="3438525"/>
            <a:ext cx="1952625"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369" name="Tekstvak 1">
            <a:extLst>
              <a:ext uri="{FF2B5EF4-FFF2-40B4-BE49-F238E27FC236}">
                <a16:creationId xmlns:a16="http://schemas.microsoft.com/office/drawing/2014/main" id="{DCECC4FB-CCF7-47FC-BA6F-1AD36CDE9A8D}"/>
              </a:ext>
            </a:extLst>
          </p:cNvPr>
          <p:cNvSpPr txBox="1">
            <a:spLocks noChangeArrowheads="1"/>
          </p:cNvSpPr>
          <p:nvPr/>
        </p:nvSpPr>
        <p:spPr bwMode="auto">
          <a:xfrm rot="629561">
            <a:off x="3548063" y="2976563"/>
            <a:ext cx="1470025"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nl-NL" altLang="nl-NL" sz="3600">
                <a:solidFill>
                  <a:srgbClr val="800080"/>
                </a:solidFill>
              </a:rPr>
              <a:t>Tekst </a:t>
            </a:r>
          </a:p>
          <a:p>
            <a:pPr>
              <a:spcBef>
                <a:spcPct val="0"/>
              </a:spcBef>
              <a:buFontTx/>
              <a:buNone/>
            </a:pPr>
            <a:r>
              <a:rPr lang="nl-NL" altLang="nl-NL" sz="3600">
                <a:solidFill>
                  <a:srgbClr val="800080"/>
                </a:solidFill>
              </a:rPr>
              <a:t>Actief Lezen</a:t>
            </a:r>
          </a:p>
        </p:txBody>
      </p:sp>
      <p:sp>
        <p:nvSpPr>
          <p:cNvPr id="3" name="Tekstvak 2">
            <a:extLst>
              <a:ext uri="{FF2B5EF4-FFF2-40B4-BE49-F238E27FC236}">
                <a16:creationId xmlns:a16="http://schemas.microsoft.com/office/drawing/2014/main" id="{5A30D497-7A5E-49A4-833A-D7EC286CA09A}"/>
              </a:ext>
            </a:extLst>
          </p:cNvPr>
          <p:cNvSpPr txBox="1"/>
          <p:nvPr/>
        </p:nvSpPr>
        <p:spPr>
          <a:xfrm rot="607245">
            <a:off x="3829050" y="2719388"/>
            <a:ext cx="1095375" cy="180975"/>
          </a:xfrm>
          <a:prstGeom prst="rect">
            <a:avLst/>
          </a:prstGeom>
          <a:solidFill>
            <a:schemeClr val="accent3">
              <a:lumMod val="85000"/>
            </a:schemeClr>
          </a:solidFill>
        </p:spPr>
        <p:txBody>
          <a:bodyPr>
            <a:spAutoFit/>
          </a:bodyPr>
          <a:lstStyle/>
          <a:p>
            <a:pPr>
              <a:defRPr/>
            </a:pPr>
            <a:endParaRPr lang="nl-NL" dirty="0">
              <a:solidFill>
                <a:srgbClr val="FFCCFF"/>
              </a:solidFill>
            </a:endParaRPr>
          </a:p>
        </p:txBody>
      </p:sp>
      <p:pic>
        <p:nvPicPr>
          <p:cNvPr id="15371" name="Afbeelding 1">
            <a:hlinkClick r:id="rId16" action="ppaction://hlinksldjump"/>
            <a:extLst>
              <a:ext uri="{FF2B5EF4-FFF2-40B4-BE49-F238E27FC236}">
                <a16:creationId xmlns:a16="http://schemas.microsoft.com/office/drawing/2014/main" id="{2E8906E3-46C9-440F-A28B-6512C33D9134}"/>
              </a:ext>
            </a:extLst>
          </p:cNvPr>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5756275" y="5784850"/>
            <a:ext cx="159861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2" name="Afbeelding 3">
            <a:hlinkClick r:id="rId3" action="ppaction://hlinksldjump"/>
            <a:extLst>
              <a:ext uri="{FF2B5EF4-FFF2-40B4-BE49-F238E27FC236}">
                <a16:creationId xmlns:a16="http://schemas.microsoft.com/office/drawing/2014/main" id="{1F694531-3C47-4F6C-B249-B28E9A2995A5}"/>
              </a:ext>
            </a:extLst>
          </p:cNvPr>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5365750" y="234950"/>
            <a:ext cx="1852613" cy="160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3" name="Afbeelding 4">
            <a:hlinkClick r:id="rId19" action="ppaction://hlinksldjump"/>
            <a:extLst>
              <a:ext uri="{FF2B5EF4-FFF2-40B4-BE49-F238E27FC236}">
                <a16:creationId xmlns:a16="http://schemas.microsoft.com/office/drawing/2014/main" id="{035BEF3E-EA93-4BC1-A8CA-3F5CE462A2F1}"/>
              </a:ext>
            </a:extLst>
          </p:cNvPr>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4768850" y="1787525"/>
            <a:ext cx="3482975"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4" name="Afbeelding 6">
            <a:hlinkClick r:id="rId21" action="ppaction://hlinksldjump"/>
            <a:extLst>
              <a:ext uri="{FF2B5EF4-FFF2-40B4-BE49-F238E27FC236}">
                <a16:creationId xmlns:a16="http://schemas.microsoft.com/office/drawing/2014/main" id="{7C9A33A3-A78C-4001-ACC6-16683C24F57A}"/>
              </a:ext>
            </a:extLst>
          </p:cNvPr>
          <p:cNvPicPr>
            <a:picLocks noChangeAspect="1"/>
          </p:cNvPicPr>
          <p:nvPr/>
        </p:nvPicPr>
        <p:blipFill>
          <a:blip r:embed="rId22">
            <a:extLst>
              <a:ext uri="{28A0092B-C50C-407E-A947-70E740481C1C}">
                <a14:useLocalDpi xmlns:a14="http://schemas.microsoft.com/office/drawing/2010/main" val="0"/>
              </a:ext>
            </a:extLst>
          </a:blip>
          <a:srcRect/>
          <a:stretch>
            <a:fillRect/>
          </a:stretch>
        </p:blipFill>
        <p:spPr bwMode="auto">
          <a:xfrm>
            <a:off x="508000" y="4249738"/>
            <a:ext cx="2398713" cy="199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Afbeelding 7">
            <a:hlinkClick r:id="" action="ppaction://noaction"/>
            <a:extLst>
              <a:ext uri="{FF2B5EF4-FFF2-40B4-BE49-F238E27FC236}">
                <a16:creationId xmlns:a16="http://schemas.microsoft.com/office/drawing/2014/main" id="{2C6BDCED-0C97-4B98-B871-FCCE05A5E5ED}"/>
              </a:ext>
            </a:extLst>
          </p:cNvPr>
          <p:cNvPicPr>
            <a:picLocks noChangeAspect="1"/>
          </p:cNvPicPr>
          <p:nvPr/>
        </p:nvPicPr>
        <p:blipFill>
          <a:blip r:embed="rId23">
            <a:extLst>
              <a:ext uri="{28A0092B-C50C-407E-A947-70E740481C1C}">
                <a14:useLocalDpi xmlns:a14="http://schemas.microsoft.com/office/drawing/2010/main" val="0"/>
              </a:ext>
            </a:extLst>
          </a:blip>
          <a:srcRect l="5037" t="9550"/>
          <a:stretch>
            <a:fillRect/>
          </a:stretch>
        </p:blipFill>
        <p:spPr bwMode="auto">
          <a:xfrm>
            <a:off x="2051050" y="5992813"/>
            <a:ext cx="183515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6" name="Tekstvak 3">
            <a:hlinkClick r:id="rId24" action="ppaction://hlinksldjump"/>
            <a:extLst>
              <a:ext uri="{FF2B5EF4-FFF2-40B4-BE49-F238E27FC236}">
                <a16:creationId xmlns:a16="http://schemas.microsoft.com/office/drawing/2014/main" id="{07B8E035-FED8-4374-8588-1C0216E21387}"/>
              </a:ext>
            </a:extLst>
          </p:cNvPr>
          <p:cNvSpPr txBox="1">
            <a:spLocks noChangeArrowheads="1"/>
          </p:cNvSpPr>
          <p:nvPr/>
        </p:nvSpPr>
        <p:spPr bwMode="auto">
          <a:xfrm>
            <a:off x="5510213" y="1522413"/>
            <a:ext cx="508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nl-NL" altLang="nl-NL" sz="1800" b="1"/>
              <a:t>?</a:t>
            </a:r>
          </a:p>
        </p:txBody>
      </p:sp>
      <p:pic>
        <p:nvPicPr>
          <p:cNvPr id="15377" name="Afbeelding 4">
            <a:hlinkClick r:id="rId25" action="ppaction://hlinksldjump"/>
            <a:extLst>
              <a:ext uri="{FF2B5EF4-FFF2-40B4-BE49-F238E27FC236}">
                <a16:creationId xmlns:a16="http://schemas.microsoft.com/office/drawing/2014/main" id="{91DADE2E-6C13-422E-9FCE-AF7A60865581}"/>
              </a:ext>
            </a:extLst>
          </p:cNvPr>
          <p:cNvPicPr>
            <a:picLocks noChangeAspect="1"/>
          </p:cNvPicPr>
          <p:nvPr/>
        </p:nvPicPr>
        <p:blipFill>
          <a:blip r:embed="rId26">
            <a:extLst>
              <a:ext uri="{28A0092B-C50C-407E-A947-70E740481C1C}">
                <a14:useLocalDpi xmlns:a14="http://schemas.microsoft.com/office/drawing/2010/main" val="0"/>
              </a:ext>
            </a:extLst>
          </a:blip>
          <a:srcRect/>
          <a:stretch>
            <a:fillRect/>
          </a:stretch>
        </p:blipFill>
        <p:spPr bwMode="auto">
          <a:xfrm>
            <a:off x="2654300" y="1246188"/>
            <a:ext cx="554038"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8" name="Afbeelding 5">
            <a:hlinkClick r:id="rId27" action="ppaction://hlinksldjump"/>
            <a:extLst>
              <a:ext uri="{FF2B5EF4-FFF2-40B4-BE49-F238E27FC236}">
                <a16:creationId xmlns:a16="http://schemas.microsoft.com/office/drawing/2014/main" id="{9BB35D8B-3290-4FF6-839A-2C76EA89EC7C}"/>
              </a:ext>
            </a:extLst>
          </p:cNvPr>
          <p:cNvPicPr>
            <a:picLocks noChangeAspect="1"/>
          </p:cNvPicPr>
          <p:nvPr/>
        </p:nvPicPr>
        <p:blipFill>
          <a:blip r:embed="rId26">
            <a:extLst>
              <a:ext uri="{28A0092B-C50C-407E-A947-70E740481C1C}">
                <a14:useLocalDpi xmlns:a14="http://schemas.microsoft.com/office/drawing/2010/main" val="0"/>
              </a:ext>
            </a:extLst>
          </a:blip>
          <a:srcRect/>
          <a:stretch>
            <a:fillRect/>
          </a:stretch>
        </p:blipFill>
        <p:spPr bwMode="auto">
          <a:xfrm>
            <a:off x="508000" y="2967038"/>
            <a:ext cx="554038"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9" name="Afbeelding 7">
            <a:hlinkClick r:id="rId28" action="ppaction://hlinksldjump"/>
            <a:extLst>
              <a:ext uri="{FF2B5EF4-FFF2-40B4-BE49-F238E27FC236}">
                <a16:creationId xmlns:a16="http://schemas.microsoft.com/office/drawing/2014/main" id="{01372097-0362-445F-B6A9-6B86E440E8A1}"/>
              </a:ext>
            </a:extLst>
          </p:cNvPr>
          <p:cNvPicPr>
            <a:picLocks noChangeAspect="1"/>
          </p:cNvPicPr>
          <p:nvPr/>
        </p:nvPicPr>
        <p:blipFill>
          <a:blip r:embed="rId26">
            <a:extLst>
              <a:ext uri="{28A0092B-C50C-407E-A947-70E740481C1C}">
                <a14:useLocalDpi xmlns:a14="http://schemas.microsoft.com/office/drawing/2010/main" val="0"/>
              </a:ext>
            </a:extLst>
          </a:blip>
          <a:srcRect/>
          <a:stretch>
            <a:fillRect/>
          </a:stretch>
        </p:blipFill>
        <p:spPr bwMode="auto">
          <a:xfrm>
            <a:off x="5756275" y="5434013"/>
            <a:ext cx="554038"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80" name="Afbeelding 8">
            <a:hlinkClick r:id="rId29" action="ppaction://hlinksldjump"/>
            <a:extLst>
              <a:ext uri="{FF2B5EF4-FFF2-40B4-BE49-F238E27FC236}">
                <a16:creationId xmlns:a16="http://schemas.microsoft.com/office/drawing/2014/main" id="{F33DA7D4-585B-4231-AD92-6837B9E6671B}"/>
              </a:ext>
            </a:extLst>
          </p:cNvPr>
          <p:cNvPicPr>
            <a:picLocks noChangeAspect="1"/>
          </p:cNvPicPr>
          <p:nvPr/>
        </p:nvPicPr>
        <p:blipFill>
          <a:blip r:embed="rId26">
            <a:extLst>
              <a:ext uri="{28A0092B-C50C-407E-A947-70E740481C1C}">
                <a14:useLocalDpi xmlns:a14="http://schemas.microsoft.com/office/drawing/2010/main" val="0"/>
              </a:ext>
            </a:extLst>
          </a:blip>
          <a:srcRect/>
          <a:stretch>
            <a:fillRect/>
          </a:stretch>
        </p:blipFill>
        <p:spPr bwMode="auto">
          <a:xfrm>
            <a:off x="800100" y="5803900"/>
            <a:ext cx="555625"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81" name="Afbeelding 6">
            <a:hlinkClick r:id="rId24" action="ppaction://hlinksldjump"/>
            <a:extLst>
              <a:ext uri="{FF2B5EF4-FFF2-40B4-BE49-F238E27FC236}">
                <a16:creationId xmlns:a16="http://schemas.microsoft.com/office/drawing/2014/main" id="{B728B753-6DEE-4AEE-AE5F-F8EFB0779CA2}"/>
              </a:ext>
            </a:extLst>
          </p:cNvPr>
          <p:cNvPicPr>
            <a:picLocks noChangeAspect="1"/>
          </p:cNvPicPr>
          <p:nvPr/>
        </p:nvPicPr>
        <p:blipFill>
          <a:blip r:embed="rId26">
            <a:extLst>
              <a:ext uri="{28A0092B-C50C-407E-A947-70E740481C1C}">
                <a14:useLocalDpi xmlns:a14="http://schemas.microsoft.com/office/drawing/2010/main" val="0"/>
              </a:ext>
            </a:extLst>
          </a:blip>
          <a:srcRect/>
          <a:stretch>
            <a:fillRect/>
          </a:stretch>
        </p:blipFill>
        <p:spPr bwMode="auto">
          <a:xfrm>
            <a:off x="6935788" y="3498850"/>
            <a:ext cx="554037"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82" name="Afbeelding 3">
            <a:hlinkClick r:id="rId30" action="ppaction://hlinksldjump"/>
            <a:extLst>
              <a:ext uri="{FF2B5EF4-FFF2-40B4-BE49-F238E27FC236}">
                <a16:creationId xmlns:a16="http://schemas.microsoft.com/office/drawing/2014/main" id="{E81FEA63-9C54-4438-B9A9-093A87D8DAFF}"/>
              </a:ext>
            </a:extLst>
          </p:cNvPr>
          <p:cNvPicPr>
            <a:picLocks noChangeAspect="1"/>
          </p:cNvPicPr>
          <p:nvPr/>
        </p:nvPicPr>
        <p:blipFill>
          <a:blip r:embed="rId31">
            <a:extLst>
              <a:ext uri="{28A0092B-C50C-407E-A947-70E740481C1C}">
                <a14:useLocalDpi xmlns:a14="http://schemas.microsoft.com/office/drawing/2010/main" val="0"/>
              </a:ext>
            </a:extLst>
          </a:blip>
          <a:srcRect/>
          <a:stretch>
            <a:fillRect/>
          </a:stretch>
        </p:blipFill>
        <p:spPr bwMode="auto">
          <a:xfrm>
            <a:off x="7134225" y="3886200"/>
            <a:ext cx="1597025"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83" name="Picture 13">
            <a:hlinkClick r:id="rId16" action="ppaction://hlinksldjump"/>
            <a:extLst>
              <a:ext uri="{FF2B5EF4-FFF2-40B4-BE49-F238E27FC236}">
                <a16:creationId xmlns:a16="http://schemas.microsoft.com/office/drawing/2014/main" id="{3CCF7E45-DBE6-426B-A329-10A1C798DE59}"/>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l="40240" t="20229" b="18259"/>
          <a:stretch>
            <a:fillRect/>
          </a:stretch>
        </p:blipFill>
        <p:spPr bwMode="auto">
          <a:xfrm>
            <a:off x="5867400" y="6232525"/>
            <a:ext cx="1833563" cy="50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84" name="Afbeelding 5">
            <a:hlinkClick r:id="rId30" action="ppaction://hlinksldjump"/>
            <a:extLst>
              <a:ext uri="{FF2B5EF4-FFF2-40B4-BE49-F238E27FC236}">
                <a16:creationId xmlns:a16="http://schemas.microsoft.com/office/drawing/2014/main" id="{F14E4A24-2A6E-436B-8684-5813697B2440}"/>
              </a:ext>
            </a:extLst>
          </p:cNvPr>
          <p:cNvPicPr>
            <a:picLocks noChangeAspect="1"/>
          </p:cNvPicPr>
          <p:nvPr/>
        </p:nvPicPr>
        <p:blipFill>
          <a:blip r:embed="rId33">
            <a:extLst>
              <a:ext uri="{28A0092B-C50C-407E-A947-70E740481C1C}">
                <a14:useLocalDpi xmlns:a14="http://schemas.microsoft.com/office/drawing/2010/main" val="0"/>
              </a:ext>
            </a:extLst>
          </a:blip>
          <a:srcRect/>
          <a:stretch>
            <a:fillRect/>
          </a:stretch>
        </p:blipFill>
        <p:spPr bwMode="auto">
          <a:xfrm>
            <a:off x="7186613" y="4403725"/>
            <a:ext cx="1804987"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hthoek 1">
            <a:extLst>
              <a:ext uri="{FF2B5EF4-FFF2-40B4-BE49-F238E27FC236}">
                <a16:creationId xmlns:a16="http://schemas.microsoft.com/office/drawing/2014/main" id="{FFF1A414-56B1-4635-B342-822287A8E851}"/>
              </a:ext>
            </a:extLst>
          </p:cNvPr>
          <p:cNvSpPr>
            <a:spLocks noChangeArrowheads="1"/>
          </p:cNvSpPr>
          <p:nvPr/>
        </p:nvSpPr>
        <p:spPr bwMode="auto">
          <a:xfrm>
            <a:off x="900113" y="1773238"/>
            <a:ext cx="80645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nl-NL" altLang="nl-NL" sz="3200" b="1">
                <a:solidFill>
                  <a:srgbClr val="800080"/>
                </a:solidFill>
              </a:rPr>
              <a:t>samenvattend, kortom</a:t>
            </a:r>
          </a:p>
          <a:p>
            <a:pPr eaLnBrk="1" hangingPunct="1">
              <a:spcBef>
                <a:spcPct val="0"/>
              </a:spcBef>
              <a:buFontTx/>
              <a:buNone/>
            </a:pPr>
            <a:endParaRPr lang="nl-NL" altLang="nl-NL" sz="3200" b="1">
              <a:solidFill>
                <a:srgbClr val="800080"/>
              </a:solidFill>
            </a:endParaRPr>
          </a:p>
          <a:p>
            <a:pPr eaLnBrk="1" hangingPunct="1">
              <a:spcBef>
                <a:spcPct val="0"/>
              </a:spcBef>
              <a:buFontTx/>
              <a:buNone/>
            </a:pPr>
            <a:endParaRPr lang="nl-NL" altLang="nl-NL" sz="3200" b="1">
              <a:solidFill>
                <a:srgbClr val="800080"/>
              </a:solidFill>
            </a:endParaRPr>
          </a:p>
          <a:p>
            <a:pPr eaLnBrk="1" hangingPunct="1">
              <a:spcBef>
                <a:spcPct val="0"/>
              </a:spcBef>
              <a:buFontTx/>
              <a:buNone/>
            </a:pPr>
            <a:r>
              <a:rPr lang="nl-NL" altLang="nl-NL" sz="3200" b="1">
                <a:solidFill>
                  <a:srgbClr val="800080"/>
                </a:solidFill>
              </a:rPr>
              <a:t>De reis met de elektrische auto duurde lang, ging door heel veel landen en kende veel problemen. </a:t>
            </a:r>
            <a:r>
              <a:rPr lang="nl-NL" altLang="nl-NL" sz="3200" b="1"/>
              <a:t>Kortom</a:t>
            </a:r>
            <a:r>
              <a:rPr lang="nl-NL" altLang="nl-NL" sz="3200" b="1">
                <a:solidFill>
                  <a:srgbClr val="800080"/>
                </a:solidFill>
              </a:rPr>
              <a:t>, het was geen eenvoudige tocht.</a:t>
            </a:r>
          </a:p>
          <a:p>
            <a:pPr eaLnBrk="1" hangingPunct="1">
              <a:spcBef>
                <a:spcPct val="0"/>
              </a:spcBef>
              <a:buFontTx/>
              <a:buNone/>
            </a:pPr>
            <a:endParaRPr lang="nl-NL" altLang="nl-NL" sz="3200" b="1">
              <a:solidFill>
                <a:srgbClr val="800080"/>
              </a:solidFill>
            </a:endParaRPr>
          </a:p>
          <a:p>
            <a:pPr eaLnBrk="1" hangingPunct="1">
              <a:spcBef>
                <a:spcPct val="0"/>
              </a:spcBef>
              <a:buFontTx/>
              <a:buNone/>
            </a:pPr>
            <a:endParaRPr lang="nl-NL" altLang="nl-NL" sz="3200" b="1">
              <a:solidFill>
                <a:srgbClr val="800080"/>
              </a:solidFill>
            </a:endParaRPr>
          </a:p>
        </p:txBody>
      </p:sp>
      <p:sp>
        <p:nvSpPr>
          <p:cNvPr id="78851" name="Tekstvak 2">
            <a:extLst>
              <a:ext uri="{FF2B5EF4-FFF2-40B4-BE49-F238E27FC236}">
                <a16:creationId xmlns:a16="http://schemas.microsoft.com/office/drawing/2014/main" id="{7B803CE8-E33C-4CE1-BE69-90C39BFEA8C9}"/>
              </a:ext>
            </a:extLst>
          </p:cNvPr>
          <p:cNvSpPr txBox="1">
            <a:spLocks noChangeArrowheads="1"/>
          </p:cNvSpPr>
          <p:nvPr/>
        </p:nvSpPr>
        <p:spPr bwMode="auto">
          <a:xfrm>
            <a:off x="885825" y="188913"/>
            <a:ext cx="40322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nl-NL" altLang="nl-NL" sz="3200" b="1"/>
              <a:t>Samenvatting</a:t>
            </a:r>
          </a:p>
        </p:txBody>
      </p:sp>
      <p:pic>
        <p:nvPicPr>
          <p:cNvPr id="78852" name="Afbeelding 3">
            <a:hlinkClick r:id="rId3" action="ppaction://hlinksldjump"/>
            <a:extLst>
              <a:ext uri="{FF2B5EF4-FFF2-40B4-BE49-F238E27FC236}">
                <a16:creationId xmlns:a16="http://schemas.microsoft.com/office/drawing/2014/main" id="{603DD284-735E-493A-8701-FECC9343F48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524750" y="5402263"/>
            <a:ext cx="1212850" cy="881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3" name="Afbeelding 1">
            <a:hlinkClick r:id="rId5" action="ppaction://hlinksldjump"/>
            <a:extLst>
              <a:ext uri="{FF2B5EF4-FFF2-40B4-BE49-F238E27FC236}">
                <a16:creationId xmlns:a16="http://schemas.microsoft.com/office/drawing/2014/main" id="{6442824F-445B-49D0-9A08-914A200FAB7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626100" y="188913"/>
            <a:ext cx="3311525"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hthoek 1">
            <a:extLst>
              <a:ext uri="{FF2B5EF4-FFF2-40B4-BE49-F238E27FC236}">
                <a16:creationId xmlns:a16="http://schemas.microsoft.com/office/drawing/2014/main" id="{9A830DC4-B47D-4EEA-9675-2BAE8BE85990}"/>
              </a:ext>
            </a:extLst>
          </p:cNvPr>
          <p:cNvSpPr>
            <a:spLocks noChangeArrowheads="1"/>
          </p:cNvSpPr>
          <p:nvPr/>
        </p:nvSpPr>
        <p:spPr bwMode="auto">
          <a:xfrm>
            <a:off x="684213" y="1844675"/>
            <a:ext cx="7991475"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nl-NL" altLang="nl-NL" sz="3200" b="1">
                <a:solidFill>
                  <a:srgbClr val="800080"/>
                </a:solidFill>
              </a:rPr>
              <a:t>dan, toen, vroeger, later, terwijl, al, wanneer, tot nu toe, nadat, plots, plotseling, reeds, wanneer</a:t>
            </a:r>
          </a:p>
          <a:p>
            <a:pPr eaLnBrk="1" hangingPunct="1">
              <a:spcBef>
                <a:spcPct val="0"/>
              </a:spcBef>
              <a:buFontTx/>
              <a:buNone/>
            </a:pPr>
            <a:endParaRPr lang="nl-NL" altLang="nl-NL" sz="3200" b="1">
              <a:solidFill>
                <a:srgbClr val="800080"/>
              </a:solidFill>
            </a:endParaRPr>
          </a:p>
          <a:p>
            <a:pPr eaLnBrk="1" hangingPunct="1">
              <a:spcBef>
                <a:spcPct val="0"/>
              </a:spcBef>
              <a:buFontTx/>
              <a:buNone/>
            </a:pPr>
            <a:endParaRPr lang="nl-NL" altLang="nl-NL" sz="3200" b="1">
              <a:solidFill>
                <a:srgbClr val="800080"/>
              </a:solidFill>
            </a:endParaRPr>
          </a:p>
          <a:p>
            <a:pPr eaLnBrk="1" hangingPunct="1">
              <a:spcBef>
                <a:spcPct val="0"/>
              </a:spcBef>
              <a:buFontTx/>
              <a:buNone/>
            </a:pPr>
            <a:r>
              <a:rPr lang="nl-NL" altLang="nl-NL" sz="3200" b="1"/>
              <a:t>Vroeger</a:t>
            </a:r>
            <a:r>
              <a:rPr lang="nl-NL" altLang="nl-NL" sz="3200" b="1">
                <a:solidFill>
                  <a:srgbClr val="800080"/>
                </a:solidFill>
              </a:rPr>
              <a:t> waren er veel meer insecten.</a:t>
            </a:r>
          </a:p>
        </p:txBody>
      </p:sp>
      <p:sp>
        <p:nvSpPr>
          <p:cNvPr id="80899" name="Tekstvak 2">
            <a:extLst>
              <a:ext uri="{FF2B5EF4-FFF2-40B4-BE49-F238E27FC236}">
                <a16:creationId xmlns:a16="http://schemas.microsoft.com/office/drawing/2014/main" id="{90B7F54F-F747-43F7-AC60-6C38FF1BB85D}"/>
              </a:ext>
            </a:extLst>
          </p:cNvPr>
          <p:cNvSpPr txBox="1">
            <a:spLocks noChangeArrowheads="1"/>
          </p:cNvSpPr>
          <p:nvPr/>
        </p:nvSpPr>
        <p:spPr bwMode="auto">
          <a:xfrm>
            <a:off x="660400" y="260350"/>
            <a:ext cx="3024188"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nl-NL" altLang="nl-NL" sz="3200" b="1"/>
              <a:t>Tijd</a:t>
            </a:r>
          </a:p>
        </p:txBody>
      </p:sp>
      <p:pic>
        <p:nvPicPr>
          <p:cNvPr id="80900" name="Afbeelding 3">
            <a:hlinkClick r:id="rId3" action="ppaction://hlinksldjump"/>
            <a:extLst>
              <a:ext uri="{FF2B5EF4-FFF2-40B4-BE49-F238E27FC236}">
                <a16:creationId xmlns:a16="http://schemas.microsoft.com/office/drawing/2014/main" id="{F2027C7E-A69D-4ACA-A44E-0D2DCDFC082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046913" y="5229225"/>
            <a:ext cx="1474787" cy="106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1" name="Afbeelding 1">
            <a:hlinkClick r:id="rId5" action="ppaction://hlinksldjump"/>
            <a:extLst>
              <a:ext uri="{FF2B5EF4-FFF2-40B4-BE49-F238E27FC236}">
                <a16:creationId xmlns:a16="http://schemas.microsoft.com/office/drawing/2014/main" id="{4D955D04-5B74-4570-85CA-7B4A58EF5FD5}"/>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724525" y="187325"/>
            <a:ext cx="3309938"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hthoek 1">
            <a:extLst>
              <a:ext uri="{FF2B5EF4-FFF2-40B4-BE49-F238E27FC236}">
                <a16:creationId xmlns:a16="http://schemas.microsoft.com/office/drawing/2014/main" id="{E2DFE865-8D1B-43D2-9E4F-A12F265CC91F}"/>
              </a:ext>
            </a:extLst>
          </p:cNvPr>
          <p:cNvSpPr>
            <a:spLocks noChangeArrowheads="1"/>
          </p:cNvSpPr>
          <p:nvPr/>
        </p:nvSpPr>
        <p:spPr bwMode="auto">
          <a:xfrm>
            <a:off x="611188" y="1557338"/>
            <a:ext cx="7848600" cy="353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nl-NL" altLang="nl-NL" sz="3200" b="1">
                <a:solidFill>
                  <a:srgbClr val="800080"/>
                </a:solidFill>
              </a:rPr>
              <a:t>zoals, als, zowel…als, alsof, eveneens, evenzeer, op dezelfde wijze,</a:t>
            </a:r>
          </a:p>
          <a:p>
            <a:pPr eaLnBrk="1" hangingPunct="1">
              <a:spcBef>
                <a:spcPct val="0"/>
              </a:spcBef>
              <a:buFontTx/>
              <a:buNone/>
            </a:pPr>
            <a:r>
              <a:rPr lang="nl-NL" altLang="nl-NL" sz="3200" b="1">
                <a:solidFill>
                  <a:srgbClr val="800080"/>
                </a:solidFill>
              </a:rPr>
              <a:t>net als, in vergelijking met</a:t>
            </a:r>
          </a:p>
          <a:p>
            <a:pPr eaLnBrk="1" hangingPunct="1">
              <a:spcBef>
                <a:spcPct val="0"/>
              </a:spcBef>
              <a:buFontTx/>
              <a:buNone/>
            </a:pPr>
            <a:endParaRPr lang="nl-NL" altLang="nl-NL" sz="3200" b="1">
              <a:solidFill>
                <a:srgbClr val="800080"/>
              </a:solidFill>
            </a:endParaRPr>
          </a:p>
          <a:p>
            <a:pPr eaLnBrk="1" hangingPunct="1">
              <a:spcBef>
                <a:spcPct val="0"/>
              </a:spcBef>
              <a:buFontTx/>
              <a:buNone/>
            </a:pPr>
            <a:r>
              <a:rPr lang="nl-NL" altLang="nl-NL" sz="3200" b="1">
                <a:solidFill>
                  <a:srgbClr val="800080"/>
                </a:solidFill>
              </a:rPr>
              <a:t>Vlinders zijn </a:t>
            </a:r>
            <a:r>
              <a:rPr lang="nl-NL" altLang="nl-NL" sz="3200" b="1"/>
              <a:t>net als</a:t>
            </a:r>
            <a:r>
              <a:rPr lang="nl-NL" altLang="nl-NL" sz="3200" b="1">
                <a:solidFill>
                  <a:srgbClr val="800080"/>
                </a:solidFill>
              </a:rPr>
              <a:t> bijen goede bestuivers van bloemen.</a:t>
            </a:r>
          </a:p>
          <a:p>
            <a:pPr eaLnBrk="1" hangingPunct="1">
              <a:spcBef>
                <a:spcPct val="0"/>
              </a:spcBef>
              <a:buFontTx/>
              <a:buNone/>
            </a:pPr>
            <a:endParaRPr lang="nl-NL" altLang="nl-NL" sz="3200" b="1">
              <a:solidFill>
                <a:srgbClr val="800080"/>
              </a:solidFill>
            </a:endParaRPr>
          </a:p>
        </p:txBody>
      </p:sp>
      <p:sp>
        <p:nvSpPr>
          <p:cNvPr id="82947" name="Tekstvak 2">
            <a:extLst>
              <a:ext uri="{FF2B5EF4-FFF2-40B4-BE49-F238E27FC236}">
                <a16:creationId xmlns:a16="http://schemas.microsoft.com/office/drawing/2014/main" id="{C31DEA17-6449-4357-8F7B-27C2A9D233EB}"/>
              </a:ext>
            </a:extLst>
          </p:cNvPr>
          <p:cNvSpPr txBox="1">
            <a:spLocks noChangeArrowheads="1"/>
          </p:cNvSpPr>
          <p:nvPr/>
        </p:nvSpPr>
        <p:spPr bwMode="auto">
          <a:xfrm>
            <a:off x="468313" y="260350"/>
            <a:ext cx="431958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nl-NL" altLang="nl-NL" sz="3200" b="1"/>
              <a:t>Vergelijking</a:t>
            </a:r>
          </a:p>
        </p:txBody>
      </p:sp>
      <p:pic>
        <p:nvPicPr>
          <p:cNvPr id="82948" name="Afbeelding 3">
            <a:hlinkClick r:id="rId3" action="ppaction://hlinksldjump"/>
            <a:extLst>
              <a:ext uri="{FF2B5EF4-FFF2-40B4-BE49-F238E27FC236}">
                <a16:creationId xmlns:a16="http://schemas.microsoft.com/office/drawing/2014/main" id="{0836DA9B-751A-49C0-BB2B-31C20DA7205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019925" y="5095875"/>
            <a:ext cx="1574800" cy="114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49" name="Afbeelding 1">
            <a:hlinkClick r:id="rId5" action="ppaction://hlinksldjump"/>
            <a:extLst>
              <a:ext uri="{FF2B5EF4-FFF2-40B4-BE49-F238E27FC236}">
                <a16:creationId xmlns:a16="http://schemas.microsoft.com/office/drawing/2014/main" id="{79283843-5EBE-429A-BEEB-262ACBF6D57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580063" y="187325"/>
            <a:ext cx="3309937"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el 1">
            <a:extLst>
              <a:ext uri="{FF2B5EF4-FFF2-40B4-BE49-F238E27FC236}">
                <a16:creationId xmlns:a16="http://schemas.microsoft.com/office/drawing/2014/main" id="{23B815D2-10F4-4660-9FC2-1AACC8CDEC6D}"/>
              </a:ext>
            </a:extLst>
          </p:cNvPr>
          <p:cNvSpPr>
            <a:spLocks noGrp="1" noChangeArrowheads="1"/>
          </p:cNvSpPr>
          <p:nvPr>
            <p:ph type="title"/>
          </p:nvPr>
        </p:nvSpPr>
        <p:spPr>
          <a:xfrm>
            <a:off x="323850" y="158750"/>
            <a:ext cx="4824413" cy="854075"/>
          </a:xfrm>
        </p:spPr>
        <p:txBody>
          <a:bodyPr/>
          <a:lstStyle/>
          <a:p>
            <a:pPr algn="l"/>
            <a:r>
              <a:rPr lang="nl-NL" altLang="nl-NL" b="1"/>
              <a:t>Volgorde </a:t>
            </a:r>
          </a:p>
        </p:txBody>
      </p:sp>
      <p:sp>
        <p:nvSpPr>
          <p:cNvPr id="3" name="Tijdelijke aanduiding voor inhoud 2">
            <a:extLst>
              <a:ext uri="{FF2B5EF4-FFF2-40B4-BE49-F238E27FC236}">
                <a16:creationId xmlns:a16="http://schemas.microsoft.com/office/drawing/2014/main" id="{EE10E60E-5CA3-4F20-B534-CA77995791BA}"/>
              </a:ext>
            </a:extLst>
          </p:cNvPr>
          <p:cNvSpPr>
            <a:spLocks noGrp="1"/>
          </p:cNvSpPr>
          <p:nvPr>
            <p:ph idx="1"/>
          </p:nvPr>
        </p:nvSpPr>
        <p:spPr/>
        <p:txBody>
          <a:bodyPr/>
          <a:lstStyle/>
          <a:p>
            <a:pPr marL="0" indent="0" eaLnBrk="1" hangingPunct="1">
              <a:spcBef>
                <a:spcPct val="0"/>
              </a:spcBef>
              <a:buFontTx/>
              <a:buNone/>
              <a:defRPr/>
            </a:pPr>
            <a:r>
              <a:rPr lang="nl-NL" sz="3200" b="1" kern="1200" dirty="0">
                <a:solidFill>
                  <a:srgbClr val="800080"/>
                </a:solidFill>
                <a:cs typeface="Times New Roman" pitchFamily="18" charset="0"/>
              </a:rPr>
              <a:t>eerst, hierna, daarna, vervolgens, ten slotte, ten eerste, ten tweede, voordat, nadat, vroeger, later, oorspronkelijk, intussen</a:t>
            </a:r>
            <a:endParaRPr lang="nl-NL" sz="3200" b="1" kern="1200" dirty="0">
              <a:solidFill>
                <a:srgbClr val="800080"/>
              </a:solidFill>
              <a:cs typeface="Arial" charset="0"/>
            </a:endParaRPr>
          </a:p>
          <a:p>
            <a:pPr marL="0" indent="0" eaLnBrk="1" hangingPunct="1">
              <a:spcBef>
                <a:spcPct val="0"/>
              </a:spcBef>
              <a:buFontTx/>
              <a:buNone/>
              <a:defRPr/>
            </a:pPr>
            <a:endParaRPr lang="nl-NL" sz="3200" b="1" kern="1200" dirty="0">
              <a:solidFill>
                <a:srgbClr val="800080"/>
              </a:solidFill>
              <a:cs typeface="Times New Roman" pitchFamily="18" charset="0"/>
            </a:endParaRPr>
          </a:p>
          <a:p>
            <a:pPr marL="0" indent="0" eaLnBrk="1" hangingPunct="1">
              <a:spcBef>
                <a:spcPct val="0"/>
              </a:spcBef>
              <a:buFontTx/>
              <a:buNone/>
              <a:defRPr/>
            </a:pPr>
            <a:r>
              <a:rPr lang="nl-NL" sz="3200" b="1" kern="1200" dirty="0">
                <a:cs typeface="Times New Roman" pitchFamily="18" charset="0"/>
              </a:rPr>
              <a:t>Eerst</a:t>
            </a:r>
            <a:r>
              <a:rPr lang="nl-NL" sz="3200" b="1" kern="1200" dirty="0">
                <a:solidFill>
                  <a:srgbClr val="800080"/>
                </a:solidFill>
                <a:cs typeface="Times New Roman" pitchFamily="18" charset="0"/>
              </a:rPr>
              <a:t> ga ik me wassen, </a:t>
            </a:r>
            <a:r>
              <a:rPr lang="nl-NL" sz="3200" b="1" kern="1200" dirty="0">
                <a:cs typeface="Times New Roman" pitchFamily="18" charset="0"/>
              </a:rPr>
              <a:t>hierna</a:t>
            </a:r>
            <a:r>
              <a:rPr lang="nl-NL" sz="3200" b="1" kern="1200" dirty="0">
                <a:solidFill>
                  <a:srgbClr val="800080"/>
                </a:solidFill>
                <a:cs typeface="Times New Roman" pitchFamily="18" charset="0"/>
              </a:rPr>
              <a:t> poets ik mijn tanden, </a:t>
            </a:r>
            <a:r>
              <a:rPr lang="nl-NL" sz="3200" b="1" kern="1200" dirty="0">
                <a:cs typeface="Times New Roman" pitchFamily="18" charset="0"/>
              </a:rPr>
              <a:t>daarna</a:t>
            </a:r>
            <a:r>
              <a:rPr lang="nl-NL" sz="3200" b="1" kern="1200" dirty="0">
                <a:solidFill>
                  <a:srgbClr val="800080"/>
                </a:solidFill>
                <a:cs typeface="Times New Roman" pitchFamily="18" charset="0"/>
              </a:rPr>
              <a:t> lees ik nog even </a:t>
            </a:r>
            <a:r>
              <a:rPr lang="nl-NL" sz="3200" b="1" kern="1200" dirty="0">
                <a:cs typeface="Times New Roman" pitchFamily="18" charset="0"/>
              </a:rPr>
              <a:t>en ten slotte </a:t>
            </a:r>
            <a:r>
              <a:rPr lang="nl-NL" sz="3200" b="1" kern="1200" dirty="0">
                <a:solidFill>
                  <a:srgbClr val="800080"/>
                </a:solidFill>
                <a:cs typeface="Times New Roman" pitchFamily="18" charset="0"/>
              </a:rPr>
              <a:t>val ik in slaap.</a:t>
            </a:r>
            <a:endParaRPr lang="nl-NL" sz="3200" b="1" kern="1200" dirty="0">
              <a:solidFill>
                <a:srgbClr val="800080"/>
              </a:solidFill>
              <a:cs typeface="Arial" charset="0"/>
            </a:endParaRPr>
          </a:p>
        </p:txBody>
      </p:sp>
      <p:pic>
        <p:nvPicPr>
          <p:cNvPr id="84996" name="Afbeelding 3">
            <a:hlinkClick r:id="rId3" action="ppaction://hlinksldjump"/>
            <a:extLst>
              <a:ext uri="{FF2B5EF4-FFF2-40B4-BE49-F238E27FC236}">
                <a16:creationId xmlns:a16="http://schemas.microsoft.com/office/drawing/2014/main" id="{A909015F-B479-4DBF-98C5-5D041A879A2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46750" y="160338"/>
            <a:ext cx="3309938"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997" name="Afbeelding 1">
            <a:hlinkClick r:id="rId5" action="ppaction://hlinksldjump"/>
            <a:extLst>
              <a:ext uri="{FF2B5EF4-FFF2-40B4-BE49-F238E27FC236}">
                <a16:creationId xmlns:a16="http://schemas.microsoft.com/office/drawing/2014/main" id="{E13A0353-CF76-43C1-A86F-B4EB5707189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308850" y="5373688"/>
            <a:ext cx="1285875" cy="931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el 1">
            <a:extLst>
              <a:ext uri="{FF2B5EF4-FFF2-40B4-BE49-F238E27FC236}">
                <a16:creationId xmlns:a16="http://schemas.microsoft.com/office/drawing/2014/main" id="{6DE62157-6E3F-4621-BD4F-529B306707A8}"/>
              </a:ext>
            </a:extLst>
          </p:cNvPr>
          <p:cNvSpPr>
            <a:spLocks noGrp="1" noChangeArrowheads="1"/>
          </p:cNvSpPr>
          <p:nvPr>
            <p:ph type="title"/>
          </p:nvPr>
        </p:nvSpPr>
        <p:spPr>
          <a:xfrm>
            <a:off x="457200" y="260350"/>
            <a:ext cx="2098675" cy="581025"/>
          </a:xfrm>
        </p:spPr>
        <p:txBody>
          <a:bodyPr/>
          <a:lstStyle/>
          <a:p>
            <a:pPr algn="l"/>
            <a:r>
              <a:rPr lang="nl-NL" altLang="nl-NL" b="1"/>
              <a:t>Doel</a:t>
            </a:r>
          </a:p>
        </p:txBody>
      </p:sp>
      <p:sp>
        <p:nvSpPr>
          <p:cNvPr id="3" name="Tijdelijke aanduiding voor inhoud 2">
            <a:extLst>
              <a:ext uri="{FF2B5EF4-FFF2-40B4-BE49-F238E27FC236}">
                <a16:creationId xmlns:a16="http://schemas.microsoft.com/office/drawing/2014/main" id="{6E99A5EC-7F0C-4512-A3E5-D42F9B2B1DC3}"/>
              </a:ext>
            </a:extLst>
          </p:cNvPr>
          <p:cNvSpPr>
            <a:spLocks noGrp="1"/>
          </p:cNvSpPr>
          <p:nvPr>
            <p:ph idx="1"/>
          </p:nvPr>
        </p:nvSpPr>
        <p:spPr/>
        <p:txBody>
          <a:bodyPr/>
          <a:lstStyle/>
          <a:p>
            <a:pPr marL="0" indent="0" eaLnBrk="1" hangingPunct="1">
              <a:spcBef>
                <a:spcPct val="0"/>
              </a:spcBef>
              <a:buFontTx/>
              <a:buNone/>
              <a:defRPr/>
            </a:pPr>
            <a:r>
              <a:rPr lang="nl-NL" sz="3200" b="1" kern="1200" dirty="0">
                <a:solidFill>
                  <a:srgbClr val="800080"/>
                </a:solidFill>
                <a:cs typeface="Times New Roman" pitchFamily="18" charset="0"/>
              </a:rPr>
              <a:t>om…te, voor, opdat, </a:t>
            </a:r>
          </a:p>
          <a:p>
            <a:pPr marL="0" indent="0" eaLnBrk="1" hangingPunct="1">
              <a:spcBef>
                <a:spcPct val="0"/>
              </a:spcBef>
              <a:buFontTx/>
              <a:buNone/>
              <a:defRPr/>
            </a:pPr>
            <a:r>
              <a:rPr lang="nl-NL" sz="3200" b="1" kern="1200" dirty="0">
                <a:solidFill>
                  <a:srgbClr val="800080"/>
                </a:solidFill>
                <a:cs typeface="Times New Roman" pitchFamily="18" charset="0"/>
              </a:rPr>
              <a:t>met de bedoeling te/om, </a:t>
            </a:r>
          </a:p>
          <a:p>
            <a:pPr marL="0" indent="0" eaLnBrk="1" hangingPunct="1">
              <a:spcBef>
                <a:spcPct val="0"/>
              </a:spcBef>
              <a:buFontTx/>
              <a:buNone/>
              <a:defRPr/>
            </a:pPr>
            <a:r>
              <a:rPr lang="nl-NL" sz="3200" b="1" kern="1200" dirty="0">
                <a:solidFill>
                  <a:srgbClr val="800080"/>
                </a:solidFill>
                <a:cs typeface="Times New Roman" pitchFamily="18" charset="0"/>
              </a:rPr>
              <a:t>de bedoeling is…</a:t>
            </a:r>
          </a:p>
          <a:p>
            <a:pPr marL="0" indent="0" eaLnBrk="1" hangingPunct="1">
              <a:spcBef>
                <a:spcPct val="0"/>
              </a:spcBef>
              <a:buFontTx/>
              <a:buNone/>
              <a:defRPr/>
            </a:pPr>
            <a:endParaRPr lang="nl-NL" sz="3200" b="1" kern="1200" dirty="0">
              <a:solidFill>
                <a:srgbClr val="800080"/>
              </a:solidFill>
              <a:cs typeface="Times New Roman" pitchFamily="18" charset="0"/>
            </a:endParaRPr>
          </a:p>
          <a:p>
            <a:pPr marL="0" indent="0" eaLnBrk="1" hangingPunct="1">
              <a:spcBef>
                <a:spcPct val="0"/>
              </a:spcBef>
              <a:buFontTx/>
              <a:buNone/>
              <a:defRPr/>
            </a:pPr>
            <a:r>
              <a:rPr lang="nl-NL" sz="3200" b="1" kern="1200" dirty="0">
                <a:solidFill>
                  <a:srgbClr val="800080"/>
                </a:solidFill>
                <a:cs typeface="Times New Roman" pitchFamily="18" charset="0"/>
              </a:rPr>
              <a:t>We gaan naar de winkel </a:t>
            </a:r>
            <a:r>
              <a:rPr lang="nl-NL" sz="3200" b="1" kern="1200" dirty="0">
                <a:cs typeface="Times New Roman" pitchFamily="18" charset="0"/>
              </a:rPr>
              <a:t>om</a:t>
            </a:r>
            <a:r>
              <a:rPr lang="nl-NL" sz="3200" b="1" kern="1200" dirty="0">
                <a:solidFill>
                  <a:srgbClr val="800080"/>
                </a:solidFill>
                <a:cs typeface="Times New Roman" pitchFamily="18" charset="0"/>
              </a:rPr>
              <a:t> eten </a:t>
            </a:r>
            <a:r>
              <a:rPr lang="nl-NL" sz="3200" b="1" kern="1200" dirty="0">
                <a:cs typeface="Times New Roman" pitchFamily="18" charset="0"/>
              </a:rPr>
              <a:t>te</a:t>
            </a:r>
            <a:r>
              <a:rPr lang="nl-NL" sz="3200" b="1" kern="1200" dirty="0">
                <a:solidFill>
                  <a:srgbClr val="800080"/>
                </a:solidFill>
                <a:cs typeface="Times New Roman" pitchFamily="18" charset="0"/>
              </a:rPr>
              <a:t> kopen.</a:t>
            </a:r>
          </a:p>
          <a:p>
            <a:pPr marL="0" indent="0" eaLnBrk="1" hangingPunct="1">
              <a:spcBef>
                <a:spcPct val="0"/>
              </a:spcBef>
              <a:buFontTx/>
              <a:buNone/>
              <a:defRPr/>
            </a:pPr>
            <a:endParaRPr lang="nl-NL" sz="3200" b="1" kern="1200" dirty="0">
              <a:solidFill>
                <a:srgbClr val="800080"/>
              </a:solidFill>
              <a:cs typeface="Times New Roman" pitchFamily="18" charset="0"/>
            </a:endParaRPr>
          </a:p>
          <a:p>
            <a:pPr marL="0" indent="0" eaLnBrk="1" hangingPunct="1">
              <a:spcBef>
                <a:spcPct val="0"/>
              </a:spcBef>
              <a:buFontTx/>
              <a:buNone/>
              <a:defRPr/>
            </a:pPr>
            <a:endParaRPr lang="nl-NL" sz="3200" b="1" kern="1200" dirty="0">
              <a:solidFill>
                <a:srgbClr val="800080"/>
              </a:solidFill>
              <a:cs typeface="Arial" charset="0"/>
            </a:endParaRPr>
          </a:p>
          <a:p>
            <a:pPr>
              <a:defRPr/>
            </a:pPr>
            <a:endParaRPr lang="nl-NL" sz="3200" dirty="0"/>
          </a:p>
        </p:txBody>
      </p:sp>
      <p:pic>
        <p:nvPicPr>
          <p:cNvPr id="87044" name="Afbeelding 3">
            <a:hlinkClick r:id="rId3" action="ppaction://hlinksldjump"/>
            <a:extLst>
              <a:ext uri="{FF2B5EF4-FFF2-40B4-BE49-F238E27FC236}">
                <a16:creationId xmlns:a16="http://schemas.microsoft.com/office/drawing/2014/main" id="{4F6A3E52-40D7-4F4E-A5B6-C9B83D7DCBD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34063" y="123825"/>
            <a:ext cx="3309937"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5" name="Afbeelding 1">
            <a:hlinkClick r:id="rId5" action="ppaction://hlinksldjump"/>
            <a:extLst>
              <a:ext uri="{FF2B5EF4-FFF2-40B4-BE49-F238E27FC236}">
                <a16:creationId xmlns:a16="http://schemas.microsoft.com/office/drawing/2014/main" id="{BF5D6D9C-4FBB-4516-B7F9-10561A94933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258050" y="5089525"/>
            <a:ext cx="1428750" cy="103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el 1">
            <a:extLst>
              <a:ext uri="{FF2B5EF4-FFF2-40B4-BE49-F238E27FC236}">
                <a16:creationId xmlns:a16="http://schemas.microsoft.com/office/drawing/2014/main" id="{B3CF7ABA-76CF-462D-AACE-E611B500D674}"/>
              </a:ext>
            </a:extLst>
          </p:cNvPr>
          <p:cNvSpPr>
            <a:spLocks noGrp="1" noChangeArrowheads="1"/>
          </p:cNvSpPr>
          <p:nvPr>
            <p:ph type="title"/>
          </p:nvPr>
        </p:nvSpPr>
        <p:spPr>
          <a:xfrm>
            <a:off x="457200" y="188913"/>
            <a:ext cx="2674938" cy="777875"/>
          </a:xfrm>
        </p:spPr>
        <p:txBody>
          <a:bodyPr/>
          <a:lstStyle/>
          <a:p>
            <a:pPr algn="l"/>
            <a:r>
              <a:rPr lang="nl-NL" altLang="nl-NL" b="1"/>
              <a:t>Middel</a:t>
            </a:r>
          </a:p>
        </p:txBody>
      </p:sp>
      <p:sp>
        <p:nvSpPr>
          <p:cNvPr id="3" name="Tijdelijke aanduiding voor inhoud 2">
            <a:extLst>
              <a:ext uri="{FF2B5EF4-FFF2-40B4-BE49-F238E27FC236}">
                <a16:creationId xmlns:a16="http://schemas.microsoft.com/office/drawing/2014/main" id="{D92115CF-7C24-4F27-ABA4-E9055951C328}"/>
              </a:ext>
            </a:extLst>
          </p:cNvPr>
          <p:cNvSpPr>
            <a:spLocks noGrp="1"/>
          </p:cNvSpPr>
          <p:nvPr>
            <p:ph idx="1"/>
          </p:nvPr>
        </p:nvSpPr>
        <p:spPr/>
        <p:txBody>
          <a:bodyPr/>
          <a:lstStyle/>
          <a:p>
            <a:pPr marL="0" indent="0" eaLnBrk="1" hangingPunct="1">
              <a:spcBef>
                <a:spcPct val="0"/>
              </a:spcBef>
              <a:buFontTx/>
              <a:buNone/>
              <a:defRPr/>
            </a:pPr>
            <a:r>
              <a:rPr lang="nl-NL" sz="3200" b="1" kern="1200" dirty="0">
                <a:solidFill>
                  <a:srgbClr val="800080"/>
                </a:solidFill>
                <a:cs typeface="Times New Roman" pitchFamily="18" charset="0"/>
              </a:rPr>
              <a:t>door…te, door middel van, </a:t>
            </a:r>
          </a:p>
          <a:p>
            <a:pPr marL="0" indent="0" eaLnBrk="1" hangingPunct="1">
              <a:spcBef>
                <a:spcPct val="0"/>
              </a:spcBef>
              <a:buFontTx/>
              <a:buNone/>
              <a:defRPr/>
            </a:pPr>
            <a:r>
              <a:rPr lang="nl-NL" sz="3200" b="1" kern="1200" dirty="0">
                <a:solidFill>
                  <a:srgbClr val="800080"/>
                </a:solidFill>
                <a:cs typeface="Times New Roman" pitchFamily="18" charset="0"/>
              </a:rPr>
              <a:t>met behulp van, daarmee, met, </a:t>
            </a:r>
          </a:p>
          <a:p>
            <a:pPr marL="0" indent="0" eaLnBrk="1" hangingPunct="1">
              <a:spcBef>
                <a:spcPct val="0"/>
              </a:spcBef>
              <a:buFontTx/>
              <a:buNone/>
              <a:defRPr/>
            </a:pPr>
            <a:r>
              <a:rPr lang="nl-NL" sz="3200" b="1" kern="1200" dirty="0">
                <a:solidFill>
                  <a:srgbClr val="800080"/>
                </a:solidFill>
                <a:cs typeface="Times New Roman" pitchFamily="18" charset="0"/>
              </a:rPr>
              <a:t>op die/deze manier, zo</a:t>
            </a:r>
          </a:p>
          <a:p>
            <a:pPr marL="0" indent="0" eaLnBrk="1" hangingPunct="1">
              <a:spcBef>
                <a:spcPct val="0"/>
              </a:spcBef>
              <a:buFontTx/>
              <a:buNone/>
              <a:defRPr/>
            </a:pPr>
            <a:endParaRPr lang="nl-NL" sz="3200" b="1" kern="1200" dirty="0">
              <a:solidFill>
                <a:srgbClr val="800080"/>
              </a:solidFill>
              <a:cs typeface="Times New Roman" pitchFamily="18" charset="0"/>
            </a:endParaRPr>
          </a:p>
          <a:p>
            <a:pPr marL="0" indent="0" eaLnBrk="1" hangingPunct="1">
              <a:spcBef>
                <a:spcPct val="0"/>
              </a:spcBef>
              <a:buFontTx/>
              <a:buNone/>
              <a:defRPr/>
            </a:pPr>
            <a:r>
              <a:rPr lang="nl-NL" sz="3200" b="1" kern="1200" dirty="0">
                <a:cs typeface="Times New Roman" pitchFamily="18" charset="0"/>
              </a:rPr>
              <a:t>Door</a:t>
            </a:r>
            <a:r>
              <a:rPr lang="nl-NL" sz="3200" b="1" kern="1200" dirty="0">
                <a:solidFill>
                  <a:srgbClr val="800080"/>
                </a:solidFill>
                <a:cs typeface="Times New Roman" pitchFamily="18" charset="0"/>
              </a:rPr>
              <a:t> vroeg naar bed </a:t>
            </a:r>
            <a:r>
              <a:rPr lang="nl-NL" sz="3200" b="1" kern="1200" dirty="0">
                <a:cs typeface="Times New Roman" pitchFamily="18" charset="0"/>
              </a:rPr>
              <a:t>te</a:t>
            </a:r>
            <a:r>
              <a:rPr lang="nl-NL" sz="3200" b="1" kern="1200" dirty="0">
                <a:solidFill>
                  <a:srgbClr val="800080"/>
                </a:solidFill>
                <a:cs typeface="Times New Roman" pitchFamily="18" charset="0"/>
              </a:rPr>
              <a:t> gaan waren we de volgende dag fit op school.</a:t>
            </a:r>
            <a:endParaRPr lang="nl-NL" sz="3200" b="1" kern="1200" dirty="0">
              <a:solidFill>
                <a:srgbClr val="800080"/>
              </a:solidFill>
              <a:cs typeface="Arial" charset="0"/>
            </a:endParaRPr>
          </a:p>
        </p:txBody>
      </p:sp>
      <p:pic>
        <p:nvPicPr>
          <p:cNvPr id="89092" name="Afbeelding 3">
            <a:hlinkClick r:id="rId3" action="ppaction://hlinksldjump"/>
            <a:extLst>
              <a:ext uri="{FF2B5EF4-FFF2-40B4-BE49-F238E27FC236}">
                <a16:creationId xmlns:a16="http://schemas.microsoft.com/office/drawing/2014/main" id="{E7F5B253-DD67-453F-A0EA-2258153514B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51500" y="157163"/>
            <a:ext cx="3311525"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093" name="Afbeelding 1">
            <a:hlinkClick r:id="rId5" action="ppaction://hlinksldjump"/>
            <a:extLst>
              <a:ext uri="{FF2B5EF4-FFF2-40B4-BE49-F238E27FC236}">
                <a16:creationId xmlns:a16="http://schemas.microsoft.com/office/drawing/2014/main" id="{39720CA5-919A-4B24-AED7-2C58413260C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256463" y="5089525"/>
            <a:ext cx="1430337" cy="103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el 1">
            <a:extLst>
              <a:ext uri="{FF2B5EF4-FFF2-40B4-BE49-F238E27FC236}">
                <a16:creationId xmlns:a16="http://schemas.microsoft.com/office/drawing/2014/main" id="{E349A337-5046-4661-BF20-8D754AF9D463}"/>
              </a:ext>
            </a:extLst>
          </p:cNvPr>
          <p:cNvSpPr>
            <a:spLocks noGrp="1" noChangeArrowheads="1"/>
          </p:cNvSpPr>
          <p:nvPr>
            <p:ph type="title"/>
          </p:nvPr>
        </p:nvSpPr>
        <p:spPr>
          <a:xfrm>
            <a:off x="457200" y="158750"/>
            <a:ext cx="2530475" cy="633413"/>
          </a:xfrm>
        </p:spPr>
        <p:txBody>
          <a:bodyPr/>
          <a:lstStyle/>
          <a:p>
            <a:pPr algn="l"/>
            <a:r>
              <a:rPr lang="nl-NL" altLang="nl-NL" b="1"/>
              <a:t>Voorwaarde</a:t>
            </a:r>
          </a:p>
        </p:txBody>
      </p:sp>
      <p:sp>
        <p:nvSpPr>
          <p:cNvPr id="3" name="Tijdelijke aanduiding voor inhoud 2">
            <a:extLst>
              <a:ext uri="{FF2B5EF4-FFF2-40B4-BE49-F238E27FC236}">
                <a16:creationId xmlns:a16="http://schemas.microsoft.com/office/drawing/2014/main" id="{1642802B-8AE3-4881-A27D-B10BE54F5EFC}"/>
              </a:ext>
            </a:extLst>
          </p:cNvPr>
          <p:cNvSpPr>
            <a:spLocks noGrp="1"/>
          </p:cNvSpPr>
          <p:nvPr>
            <p:ph idx="1"/>
          </p:nvPr>
        </p:nvSpPr>
        <p:spPr/>
        <p:txBody>
          <a:bodyPr/>
          <a:lstStyle/>
          <a:p>
            <a:pPr marL="0" indent="0" eaLnBrk="1" hangingPunct="1">
              <a:spcBef>
                <a:spcPct val="0"/>
              </a:spcBef>
              <a:buFontTx/>
              <a:buNone/>
              <a:defRPr/>
            </a:pPr>
            <a:r>
              <a:rPr lang="nl-NL" sz="3200" b="1" kern="1200" dirty="0">
                <a:solidFill>
                  <a:srgbClr val="800080"/>
                </a:solidFill>
                <a:cs typeface="Times New Roman" pitchFamily="18" charset="0"/>
              </a:rPr>
              <a:t>als, indien, wanneer, </a:t>
            </a:r>
          </a:p>
          <a:p>
            <a:pPr marL="0" indent="0" eaLnBrk="1" hangingPunct="1">
              <a:spcBef>
                <a:spcPct val="0"/>
              </a:spcBef>
              <a:buFontTx/>
              <a:buNone/>
              <a:defRPr/>
            </a:pPr>
            <a:r>
              <a:rPr lang="nl-NL" sz="3200" b="1" kern="1200" dirty="0">
                <a:solidFill>
                  <a:srgbClr val="800080"/>
                </a:solidFill>
                <a:cs typeface="Times New Roman" pitchFamily="18" charset="0"/>
              </a:rPr>
              <a:t>onder voorwaarde dat, </a:t>
            </a:r>
          </a:p>
          <a:p>
            <a:pPr marL="0" indent="0" eaLnBrk="1" hangingPunct="1">
              <a:spcBef>
                <a:spcPct val="0"/>
              </a:spcBef>
              <a:buFontTx/>
              <a:buNone/>
              <a:defRPr/>
            </a:pPr>
            <a:r>
              <a:rPr lang="nl-NL" sz="3200" b="1" kern="1200" dirty="0">
                <a:solidFill>
                  <a:srgbClr val="800080"/>
                </a:solidFill>
                <a:cs typeface="Times New Roman" pitchFamily="18" charset="0"/>
              </a:rPr>
              <a:t>mits, tenzij</a:t>
            </a:r>
          </a:p>
          <a:p>
            <a:pPr marL="0" indent="0" eaLnBrk="1" hangingPunct="1">
              <a:spcBef>
                <a:spcPct val="0"/>
              </a:spcBef>
              <a:buFontTx/>
              <a:buNone/>
              <a:defRPr/>
            </a:pPr>
            <a:endParaRPr lang="nl-NL" sz="3200" b="1" kern="1200" dirty="0">
              <a:solidFill>
                <a:srgbClr val="800080"/>
              </a:solidFill>
              <a:cs typeface="Times New Roman" pitchFamily="18" charset="0"/>
            </a:endParaRPr>
          </a:p>
          <a:p>
            <a:pPr marL="0" indent="0" eaLnBrk="1" hangingPunct="1">
              <a:spcBef>
                <a:spcPct val="0"/>
              </a:spcBef>
              <a:buFontTx/>
              <a:buNone/>
              <a:defRPr/>
            </a:pPr>
            <a:r>
              <a:rPr lang="nl-NL" sz="3200" b="1" kern="1200" dirty="0">
                <a:cs typeface="Times New Roman" pitchFamily="18" charset="0"/>
              </a:rPr>
              <a:t>Als</a:t>
            </a:r>
            <a:r>
              <a:rPr lang="nl-NL" sz="3200" b="1" kern="1200" dirty="0">
                <a:solidFill>
                  <a:srgbClr val="800080"/>
                </a:solidFill>
                <a:cs typeface="Times New Roman" pitchFamily="18" charset="0"/>
              </a:rPr>
              <a:t> we vlot doorwerken </a:t>
            </a:r>
            <a:r>
              <a:rPr lang="nl-NL" sz="3200" b="1" kern="1200" dirty="0">
                <a:cs typeface="Times New Roman" pitchFamily="18" charset="0"/>
              </a:rPr>
              <a:t>dan</a:t>
            </a:r>
            <a:r>
              <a:rPr lang="nl-NL" sz="3200" b="1" kern="1200" dirty="0">
                <a:solidFill>
                  <a:srgbClr val="800080"/>
                </a:solidFill>
                <a:cs typeface="Times New Roman" pitchFamily="18" charset="0"/>
              </a:rPr>
              <a:t> hebben we extra tijd om te kijken naar het Jeugdjournaal.</a:t>
            </a:r>
          </a:p>
          <a:p>
            <a:pPr marL="0" indent="0" eaLnBrk="1" hangingPunct="1">
              <a:spcBef>
                <a:spcPct val="0"/>
              </a:spcBef>
              <a:buFontTx/>
              <a:buNone/>
              <a:defRPr/>
            </a:pPr>
            <a:endParaRPr lang="nl-NL" sz="3200" b="1" kern="1200" dirty="0">
              <a:solidFill>
                <a:srgbClr val="800080"/>
              </a:solidFill>
              <a:cs typeface="Times New Roman" pitchFamily="18" charset="0"/>
            </a:endParaRPr>
          </a:p>
          <a:p>
            <a:pPr marL="0" indent="0" eaLnBrk="1" hangingPunct="1">
              <a:spcBef>
                <a:spcPct val="0"/>
              </a:spcBef>
              <a:buFontTx/>
              <a:buNone/>
              <a:defRPr/>
            </a:pPr>
            <a:endParaRPr lang="nl-NL" sz="3200" b="1" kern="1200" dirty="0">
              <a:solidFill>
                <a:srgbClr val="800080"/>
              </a:solidFill>
              <a:cs typeface="Arial" charset="0"/>
            </a:endParaRPr>
          </a:p>
          <a:p>
            <a:pPr>
              <a:defRPr/>
            </a:pPr>
            <a:endParaRPr lang="nl-NL" dirty="0"/>
          </a:p>
        </p:txBody>
      </p:sp>
      <p:pic>
        <p:nvPicPr>
          <p:cNvPr id="91140" name="Afbeelding 3">
            <a:hlinkClick r:id="rId3" action="ppaction://hlinksldjump"/>
            <a:extLst>
              <a:ext uri="{FF2B5EF4-FFF2-40B4-BE49-F238E27FC236}">
                <a16:creationId xmlns:a16="http://schemas.microsoft.com/office/drawing/2014/main" id="{F7FABEF8-E1FD-44E9-8234-3CD164314D3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80063" y="158750"/>
            <a:ext cx="3309937"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1" name="Afbeelding 1">
            <a:hlinkClick r:id="rId5" action="ppaction://hlinksldjump"/>
            <a:extLst>
              <a:ext uri="{FF2B5EF4-FFF2-40B4-BE49-F238E27FC236}">
                <a16:creationId xmlns:a16="http://schemas.microsoft.com/office/drawing/2014/main" id="{38CE1A21-AC7D-4C14-8406-48330224E87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335838" y="5229225"/>
            <a:ext cx="1357312"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el 1">
            <a:extLst>
              <a:ext uri="{FF2B5EF4-FFF2-40B4-BE49-F238E27FC236}">
                <a16:creationId xmlns:a16="http://schemas.microsoft.com/office/drawing/2014/main" id="{86FFA6A2-5397-47D4-9B8F-B177256BE986}"/>
              </a:ext>
            </a:extLst>
          </p:cNvPr>
          <p:cNvSpPr>
            <a:spLocks noGrp="1" noChangeArrowheads="1"/>
          </p:cNvSpPr>
          <p:nvPr>
            <p:ph type="title"/>
          </p:nvPr>
        </p:nvSpPr>
        <p:spPr>
          <a:xfrm>
            <a:off x="323850" y="333375"/>
            <a:ext cx="3249613" cy="436563"/>
          </a:xfrm>
        </p:spPr>
        <p:txBody>
          <a:bodyPr/>
          <a:lstStyle/>
          <a:p>
            <a:pPr algn="l"/>
            <a:r>
              <a:rPr lang="nl-NL" altLang="nl-NL" b="1"/>
              <a:t>Voorbeeld</a:t>
            </a:r>
          </a:p>
        </p:txBody>
      </p:sp>
      <p:sp>
        <p:nvSpPr>
          <p:cNvPr id="3" name="Tijdelijke aanduiding voor inhoud 2">
            <a:extLst>
              <a:ext uri="{FF2B5EF4-FFF2-40B4-BE49-F238E27FC236}">
                <a16:creationId xmlns:a16="http://schemas.microsoft.com/office/drawing/2014/main" id="{6E03C39E-6518-40B7-81A5-3FF30B7948C8}"/>
              </a:ext>
            </a:extLst>
          </p:cNvPr>
          <p:cNvSpPr>
            <a:spLocks noGrp="1"/>
          </p:cNvSpPr>
          <p:nvPr>
            <p:ph idx="1"/>
          </p:nvPr>
        </p:nvSpPr>
        <p:spPr/>
        <p:txBody>
          <a:bodyPr/>
          <a:lstStyle/>
          <a:p>
            <a:pPr marL="0" indent="0" eaLnBrk="1" hangingPunct="1">
              <a:spcBef>
                <a:spcPct val="0"/>
              </a:spcBef>
              <a:buFontTx/>
              <a:buNone/>
              <a:defRPr/>
            </a:pPr>
            <a:r>
              <a:rPr lang="nl-NL" sz="3200" b="1" kern="1200" dirty="0">
                <a:solidFill>
                  <a:srgbClr val="800080"/>
                </a:solidFill>
                <a:cs typeface="Times New Roman" pitchFamily="18" charset="0"/>
              </a:rPr>
              <a:t>bijvoorbeeld, een voorbeeld hiervan is, </a:t>
            </a:r>
          </a:p>
          <a:p>
            <a:pPr marL="0" indent="0" eaLnBrk="1" hangingPunct="1">
              <a:spcBef>
                <a:spcPct val="0"/>
              </a:spcBef>
              <a:buFontTx/>
              <a:buNone/>
              <a:defRPr/>
            </a:pPr>
            <a:r>
              <a:rPr lang="nl-NL" sz="3200" b="1" kern="1200" dirty="0">
                <a:solidFill>
                  <a:srgbClr val="800080"/>
                </a:solidFill>
                <a:cs typeface="Times New Roman" pitchFamily="18" charset="0"/>
              </a:rPr>
              <a:t>zoals</a:t>
            </a:r>
          </a:p>
          <a:p>
            <a:pPr marL="0" indent="0" eaLnBrk="1" hangingPunct="1">
              <a:spcBef>
                <a:spcPct val="0"/>
              </a:spcBef>
              <a:buFontTx/>
              <a:buNone/>
              <a:defRPr/>
            </a:pPr>
            <a:endParaRPr lang="nl-NL" sz="3200" b="1" kern="1200" dirty="0">
              <a:solidFill>
                <a:srgbClr val="800080"/>
              </a:solidFill>
              <a:cs typeface="Times New Roman" pitchFamily="18" charset="0"/>
            </a:endParaRPr>
          </a:p>
          <a:p>
            <a:pPr marL="0" indent="0" eaLnBrk="1" hangingPunct="1">
              <a:spcBef>
                <a:spcPct val="0"/>
              </a:spcBef>
              <a:buFontTx/>
              <a:buNone/>
              <a:defRPr/>
            </a:pPr>
            <a:r>
              <a:rPr lang="nl-NL" sz="3200" b="1" kern="1200" dirty="0">
                <a:solidFill>
                  <a:srgbClr val="800080"/>
                </a:solidFill>
                <a:cs typeface="Times New Roman" pitchFamily="18" charset="0"/>
              </a:rPr>
              <a:t>Zij houdt van sporten </a:t>
            </a:r>
            <a:r>
              <a:rPr lang="nl-NL" sz="3200" b="1" kern="1200" dirty="0">
                <a:cs typeface="Times New Roman" pitchFamily="18" charset="0"/>
              </a:rPr>
              <a:t>zoals</a:t>
            </a:r>
            <a:r>
              <a:rPr lang="nl-NL" sz="3200" b="1" kern="1200" dirty="0">
                <a:solidFill>
                  <a:srgbClr val="800080"/>
                </a:solidFill>
                <a:cs typeface="Times New Roman" pitchFamily="18" charset="0"/>
              </a:rPr>
              <a:t> voetbal en tafeltennis.</a:t>
            </a:r>
          </a:p>
          <a:p>
            <a:pPr marL="0" indent="0" eaLnBrk="1" hangingPunct="1">
              <a:spcBef>
                <a:spcPct val="0"/>
              </a:spcBef>
              <a:buFontTx/>
              <a:buNone/>
              <a:defRPr/>
            </a:pPr>
            <a:endParaRPr lang="nl-NL" sz="3200" b="1" kern="1200" dirty="0">
              <a:solidFill>
                <a:srgbClr val="800080"/>
              </a:solidFill>
              <a:cs typeface="Times New Roman" pitchFamily="18" charset="0"/>
            </a:endParaRPr>
          </a:p>
          <a:p>
            <a:pPr marL="0" indent="0" eaLnBrk="1" hangingPunct="1">
              <a:spcBef>
                <a:spcPct val="0"/>
              </a:spcBef>
              <a:buFontTx/>
              <a:buNone/>
              <a:defRPr/>
            </a:pPr>
            <a:endParaRPr lang="nl-NL" sz="3200" b="1" kern="1200" dirty="0">
              <a:solidFill>
                <a:srgbClr val="800080"/>
              </a:solidFill>
              <a:cs typeface="Arial" charset="0"/>
            </a:endParaRPr>
          </a:p>
          <a:p>
            <a:pPr>
              <a:defRPr/>
            </a:pPr>
            <a:endParaRPr lang="nl-NL" dirty="0"/>
          </a:p>
        </p:txBody>
      </p:sp>
      <p:pic>
        <p:nvPicPr>
          <p:cNvPr id="93188" name="Afbeelding 3">
            <a:hlinkClick r:id="rId3" action="ppaction://hlinksldjump"/>
            <a:extLst>
              <a:ext uri="{FF2B5EF4-FFF2-40B4-BE49-F238E27FC236}">
                <a16:creationId xmlns:a16="http://schemas.microsoft.com/office/drawing/2014/main" id="{8ABA0B9E-3F60-4542-8A03-313D64A21BC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24525" y="185738"/>
            <a:ext cx="330993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89" name="Afbeelding 1">
            <a:hlinkClick r:id="rId5" action="ppaction://hlinksldjump"/>
            <a:extLst>
              <a:ext uri="{FF2B5EF4-FFF2-40B4-BE49-F238E27FC236}">
                <a16:creationId xmlns:a16="http://schemas.microsoft.com/office/drawing/2014/main" id="{E021AF84-97A8-4EA1-867D-F14F08E810B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329488" y="5235575"/>
            <a:ext cx="1357312"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el 1">
            <a:extLst>
              <a:ext uri="{FF2B5EF4-FFF2-40B4-BE49-F238E27FC236}">
                <a16:creationId xmlns:a16="http://schemas.microsoft.com/office/drawing/2014/main" id="{0687E276-518B-4560-9C25-471EA5F07AE9}"/>
              </a:ext>
            </a:extLst>
          </p:cNvPr>
          <p:cNvSpPr>
            <a:spLocks noGrp="1" noChangeArrowheads="1"/>
          </p:cNvSpPr>
          <p:nvPr>
            <p:ph type="title"/>
          </p:nvPr>
        </p:nvSpPr>
        <p:spPr>
          <a:xfrm>
            <a:off x="323850" y="260350"/>
            <a:ext cx="4103688" cy="436563"/>
          </a:xfrm>
        </p:spPr>
        <p:txBody>
          <a:bodyPr/>
          <a:lstStyle/>
          <a:p>
            <a:pPr algn="l"/>
            <a:r>
              <a:rPr lang="nl-NL" altLang="nl-NL" b="1"/>
              <a:t>Overeenkomst</a:t>
            </a:r>
          </a:p>
        </p:txBody>
      </p:sp>
      <p:sp>
        <p:nvSpPr>
          <p:cNvPr id="3" name="Tijdelijke aanduiding voor inhoud 2">
            <a:extLst>
              <a:ext uri="{FF2B5EF4-FFF2-40B4-BE49-F238E27FC236}">
                <a16:creationId xmlns:a16="http://schemas.microsoft.com/office/drawing/2014/main" id="{BBCA19BC-20A7-4515-B24A-37493E8EEB79}"/>
              </a:ext>
            </a:extLst>
          </p:cNvPr>
          <p:cNvSpPr>
            <a:spLocks noGrp="1"/>
          </p:cNvSpPr>
          <p:nvPr>
            <p:ph idx="1"/>
          </p:nvPr>
        </p:nvSpPr>
        <p:spPr/>
        <p:txBody>
          <a:bodyPr/>
          <a:lstStyle/>
          <a:p>
            <a:pPr marL="0" indent="0" eaLnBrk="1" hangingPunct="1">
              <a:spcBef>
                <a:spcPct val="0"/>
              </a:spcBef>
              <a:buFontTx/>
              <a:buNone/>
              <a:defRPr/>
            </a:pPr>
            <a:r>
              <a:rPr lang="nl-NL" sz="3200" b="1" kern="1200" dirty="0">
                <a:solidFill>
                  <a:srgbClr val="800080"/>
                </a:solidFill>
                <a:cs typeface="Times New Roman" pitchFamily="18" charset="0"/>
              </a:rPr>
              <a:t>hetzelfde als, overeenkomst, gelijk, </a:t>
            </a:r>
          </a:p>
          <a:p>
            <a:pPr marL="0" indent="0" eaLnBrk="1" hangingPunct="1">
              <a:spcBef>
                <a:spcPct val="0"/>
              </a:spcBef>
              <a:buFontTx/>
              <a:buNone/>
              <a:defRPr/>
            </a:pPr>
            <a:r>
              <a:rPr lang="nl-NL" sz="3200" b="1" kern="1200" dirty="0">
                <a:solidFill>
                  <a:srgbClr val="800080"/>
                </a:solidFill>
                <a:cs typeface="Times New Roman" pitchFamily="18" charset="0"/>
              </a:rPr>
              <a:t>net (zo)als, evenals, ook</a:t>
            </a:r>
          </a:p>
          <a:p>
            <a:pPr marL="0" indent="0" eaLnBrk="1" hangingPunct="1">
              <a:spcBef>
                <a:spcPct val="0"/>
              </a:spcBef>
              <a:buFontTx/>
              <a:buNone/>
              <a:defRPr/>
            </a:pPr>
            <a:endParaRPr lang="nl-NL" sz="3200" b="1" kern="1200" dirty="0">
              <a:solidFill>
                <a:srgbClr val="800080"/>
              </a:solidFill>
              <a:cs typeface="Times New Roman" pitchFamily="18" charset="0"/>
            </a:endParaRPr>
          </a:p>
          <a:p>
            <a:pPr marL="0" indent="0" eaLnBrk="1" hangingPunct="1">
              <a:spcBef>
                <a:spcPct val="0"/>
              </a:spcBef>
              <a:buFontTx/>
              <a:buNone/>
              <a:defRPr/>
            </a:pPr>
            <a:r>
              <a:rPr lang="nl-NL" sz="3200" b="1" kern="1200" dirty="0">
                <a:solidFill>
                  <a:srgbClr val="800080"/>
                </a:solidFill>
                <a:cs typeface="Times New Roman" pitchFamily="18" charset="0"/>
              </a:rPr>
              <a:t>Hij is ziek, </a:t>
            </a:r>
            <a:r>
              <a:rPr lang="nl-NL" sz="3200" b="1" kern="1200" dirty="0">
                <a:cs typeface="Times New Roman" pitchFamily="18" charset="0"/>
              </a:rPr>
              <a:t>net als </a:t>
            </a:r>
            <a:r>
              <a:rPr lang="nl-NL" sz="3200" b="1" kern="1200" dirty="0">
                <a:solidFill>
                  <a:srgbClr val="800080"/>
                </a:solidFill>
                <a:cs typeface="Times New Roman" pitchFamily="18" charset="0"/>
              </a:rPr>
              <a:t>zijn vriend.</a:t>
            </a:r>
            <a:endParaRPr lang="nl-NL" sz="3200" b="1" kern="1200" dirty="0">
              <a:solidFill>
                <a:srgbClr val="800080"/>
              </a:solidFill>
              <a:cs typeface="Arial" charset="0"/>
            </a:endParaRPr>
          </a:p>
          <a:p>
            <a:pPr>
              <a:defRPr/>
            </a:pPr>
            <a:endParaRPr lang="nl-NL" dirty="0"/>
          </a:p>
        </p:txBody>
      </p:sp>
      <p:pic>
        <p:nvPicPr>
          <p:cNvPr id="95236" name="Afbeelding 3">
            <a:hlinkClick r:id="rId3" action="ppaction://hlinksldjump"/>
            <a:extLst>
              <a:ext uri="{FF2B5EF4-FFF2-40B4-BE49-F238E27FC236}">
                <a16:creationId xmlns:a16="http://schemas.microsoft.com/office/drawing/2014/main" id="{F8E44366-E96D-48AB-BE53-6318959822F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24525" y="112713"/>
            <a:ext cx="330993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37" name="Afbeelding 1">
            <a:hlinkClick r:id="rId5" action="ppaction://hlinksldjump"/>
            <a:extLst>
              <a:ext uri="{FF2B5EF4-FFF2-40B4-BE49-F238E27FC236}">
                <a16:creationId xmlns:a16="http://schemas.microsoft.com/office/drawing/2014/main" id="{C1D703B2-3310-4052-AC09-5CD2571FA7F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092950" y="5097463"/>
            <a:ext cx="1428750" cy="103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el 1">
            <a:extLst>
              <a:ext uri="{FF2B5EF4-FFF2-40B4-BE49-F238E27FC236}">
                <a16:creationId xmlns:a16="http://schemas.microsoft.com/office/drawing/2014/main" id="{BA45D6E1-3F10-49FF-8283-69F8C2D53456}"/>
              </a:ext>
            </a:extLst>
          </p:cNvPr>
          <p:cNvSpPr>
            <a:spLocks noGrp="1" noChangeArrowheads="1"/>
          </p:cNvSpPr>
          <p:nvPr>
            <p:ph type="title"/>
          </p:nvPr>
        </p:nvSpPr>
        <p:spPr>
          <a:xfrm>
            <a:off x="457200" y="274638"/>
            <a:ext cx="3538538" cy="561975"/>
          </a:xfrm>
        </p:spPr>
        <p:txBody>
          <a:bodyPr/>
          <a:lstStyle/>
          <a:p>
            <a:pPr algn="l"/>
            <a:r>
              <a:rPr lang="nl-NL" altLang="nl-NL" b="1"/>
              <a:t>Tegenstelling</a:t>
            </a:r>
          </a:p>
        </p:txBody>
      </p:sp>
      <p:sp>
        <p:nvSpPr>
          <p:cNvPr id="3" name="Tijdelijke aanduiding voor inhoud 2">
            <a:extLst>
              <a:ext uri="{FF2B5EF4-FFF2-40B4-BE49-F238E27FC236}">
                <a16:creationId xmlns:a16="http://schemas.microsoft.com/office/drawing/2014/main" id="{2E64CC91-C6F4-4458-9C97-8718AD5E306F}"/>
              </a:ext>
            </a:extLst>
          </p:cNvPr>
          <p:cNvSpPr>
            <a:spLocks noGrp="1"/>
          </p:cNvSpPr>
          <p:nvPr>
            <p:ph idx="1"/>
          </p:nvPr>
        </p:nvSpPr>
        <p:spPr>
          <a:xfrm>
            <a:off x="457200" y="1630363"/>
            <a:ext cx="8229600" cy="4525962"/>
          </a:xfrm>
        </p:spPr>
        <p:txBody>
          <a:bodyPr/>
          <a:lstStyle/>
          <a:p>
            <a:pPr marL="0" indent="0" eaLnBrk="1" hangingPunct="1">
              <a:spcBef>
                <a:spcPct val="0"/>
              </a:spcBef>
              <a:buFontTx/>
              <a:buNone/>
              <a:defRPr/>
            </a:pPr>
            <a:r>
              <a:rPr lang="nl-NL" sz="3200" b="1" kern="1200" dirty="0">
                <a:solidFill>
                  <a:srgbClr val="800080"/>
                </a:solidFill>
                <a:cs typeface="Times New Roman" pitchFamily="18" charset="0"/>
              </a:rPr>
              <a:t>maar, echter, toch, niet, (des)ondanks, niettemin, hoewel, daarentegen, </a:t>
            </a:r>
          </a:p>
          <a:p>
            <a:pPr marL="0" indent="0" eaLnBrk="1" hangingPunct="1">
              <a:spcBef>
                <a:spcPct val="0"/>
              </a:spcBef>
              <a:buFontTx/>
              <a:buNone/>
              <a:defRPr/>
            </a:pPr>
            <a:r>
              <a:rPr lang="nl-NL" sz="3200" b="1" kern="1200" dirty="0">
                <a:solidFill>
                  <a:srgbClr val="800080"/>
                </a:solidFill>
                <a:cs typeface="Times New Roman" pitchFamily="18" charset="0"/>
              </a:rPr>
              <a:t>in tegenstelling tot, integendeel, </a:t>
            </a:r>
          </a:p>
          <a:p>
            <a:pPr marL="0" indent="0" eaLnBrk="1" hangingPunct="1">
              <a:spcBef>
                <a:spcPct val="0"/>
              </a:spcBef>
              <a:buFontTx/>
              <a:buNone/>
              <a:defRPr/>
            </a:pPr>
            <a:r>
              <a:rPr lang="nl-NL" sz="3200" b="1" kern="1200" dirty="0">
                <a:solidFill>
                  <a:srgbClr val="800080"/>
                </a:solidFill>
                <a:cs typeface="Times New Roman" pitchFamily="18" charset="0"/>
              </a:rPr>
              <a:t>het tegenovergestelde, daartegenover</a:t>
            </a:r>
            <a:endParaRPr lang="nl-NL" sz="3200" b="1" kern="1200" dirty="0">
              <a:solidFill>
                <a:srgbClr val="800080"/>
              </a:solidFill>
              <a:cs typeface="Arial" charset="0"/>
            </a:endParaRPr>
          </a:p>
          <a:p>
            <a:pPr>
              <a:defRPr/>
            </a:pPr>
            <a:endParaRPr lang="nl-NL" sz="3200" b="1" kern="1200" dirty="0">
              <a:solidFill>
                <a:srgbClr val="800080"/>
              </a:solidFill>
              <a:cs typeface="Arial" charset="0"/>
            </a:endParaRPr>
          </a:p>
          <a:p>
            <a:pPr marL="0" indent="0">
              <a:buFontTx/>
              <a:buNone/>
              <a:defRPr/>
            </a:pPr>
            <a:r>
              <a:rPr lang="nl-NL" sz="3200" b="1" kern="1200" dirty="0">
                <a:cs typeface="Arial" charset="0"/>
              </a:rPr>
              <a:t>Hoewel</a:t>
            </a:r>
            <a:r>
              <a:rPr lang="nl-NL" sz="3200" b="1" kern="1200" dirty="0">
                <a:solidFill>
                  <a:srgbClr val="800080"/>
                </a:solidFill>
                <a:cs typeface="Arial" charset="0"/>
              </a:rPr>
              <a:t> we er veel zin in hadden </a:t>
            </a:r>
          </a:p>
          <a:p>
            <a:pPr marL="0" indent="0">
              <a:buFontTx/>
              <a:buNone/>
              <a:defRPr/>
            </a:pPr>
            <a:r>
              <a:rPr lang="nl-NL" sz="3200" b="1" kern="1200" dirty="0">
                <a:solidFill>
                  <a:srgbClr val="800080"/>
                </a:solidFill>
                <a:cs typeface="Arial" charset="0"/>
              </a:rPr>
              <a:t>besloten we </a:t>
            </a:r>
            <a:r>
              <a:rPr lang="nl-NL" sz="3200" b="1" kern="1200" dirty="0">
                <a:cs typeface="Arial" charset="0"/>
              </a:rPr>
              <a:t>toch </a:t>
            </a:r>
            <a:r>
              <a:rPr lang="nl-NL" sz="3200" b="1" kern="1200" dirty="0">
                <a:solidFill>
                  <a:srgbClr val="800080"/>
                </a:solidFill>
                <a:cs typeface="Arial" charset="0"/>
              </a:rPr>
              <a:t>niet te gaan voetballen.</a:t>
            </a:r>
            <a:endParaRPr lang="nl-NL" dirty="0"/>
          </a:p>
        </p:txBody>
      </p:sp>
      <p:pic>
        <p:nvPicPr>
          <p:cNvPr id="97284" name="Afbeelding 3">
            <a:hlinkClick r:id="rId3" action="ppaction://hlinksldjump"/>
            <a:extLst>
              <a:ext uri="{FF2B5EF4-FFF2-40B4-BE49-F238E27FC236}">
                <a16:creationId xmlns:a16="http://schemas.microsoft.com/office/drawing/2014/main" id="{BAA54D9C-8449-4A14-9AC0-C5CD6184889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88025" y="130175"/>
            <a:ext cx="3311525"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285" name="Afbeelding 1">
            <a:hlinkClick r:id="rId5" action="ppaction://hlinksldjump"/>
            <a:extLst>
              <a:ext uri="{FF2B5EF4-FFF2-40B4-BE49-F238E27FC236}">
                <a16:creationId xmlns:a16="http://schemas.microsoft.com/office/drawing/2014/main" id="{6E3D6C80-B779-4F8B-8AE3-B6121087A7C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524750" y="5373688"/>
            <a:ext cx="1289050" cy="93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Afbeelding 2">
            <a:extLst>
              <a:ext uri="{FF2B5EF4-FFF2-40B4-BE49-F238E27FC236}">
                <a16:creationId xmlns:a16="http://schemas.microsoft.com/office/drawing/2014/main" id="{FDB7A799-0BB1-46DB-AC66-6380753C0292}"/>
              </a:ext>
            </a:extLst>
          </p:cNvPr>
          <p:cNvSpPr>
            <a:spLocks noChangeAspect="1"/>
          </p:cNvSpPr>
          <p:nvPr/>
        </p:nvSpPr>
        <p:spPr bwMode="auto">
          <a:xfrm>
            <a:off x="2808288" y="1506538"/>
            <a:ext cx="338455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nl-NL" altLang="nl-NL" sz="1800"/>
          </a:p>
        </p:txBody>
      </p:sp>
      <p:pic>
        <p:nvPicPr>
          <p:cNvPr id="62467" name="Afbeelding 1">
            <a:hlinkClick r:id="rId3" action="ppaction://hlinksldjump"/>
            <a:extLst>
              <a:ext uri="{FF2B5EF4-FFF2-40B4-BE49-F238E27FC236}">
                <a16:creationId xmlns:a16="http://schemas.microsoft.com/office/drawing/2014/main" id="{1C25B4E8-1DA1-4341-968F-A6B9B0B9483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24525" y="176213"/>
            <a:ext cx="330993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8" name="Picture 6">
            <a:hlinkClick r:id="rId5" action="ppaction://hlinksldjump"/>
            <a:extLst>
              <a:ext uri="{FF2B5EF4-FFF2-40B4-BE49-F238E27FC236}">
                <a16:creationId xmlns:a16="http://schemas.microsoft.com/office/drawing/2014/main" id="{CFFCC3EB-A6E8-4BC5-AB85-3B74EC30E30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70213" y="2206625"/>
            <a:ext cx="3060700" cy="33416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2469" name="Tekstvak 5">
            <a:extLst>
              <a:ext uri="{FF2B5EF4-FFF2-40B4-BE49-F238E27FC236}">
                <a16:creationId xmlns:a16="http://schemas.microsoft.com/office/drawing/2014/main" id="{549D519D-E921-4D4C-BA68-2EEDE5B9A82F}"/>
              </a:ext>
            </a:extLst>
          </p:cNvPr>
          <p:cNvSpPr txBox="1">
            <a:spLocks noChangeArrowheads="1"/>
          </p:cNvSpPr>
          <p:nvPr/>
        </p:nvSpPr>
        <p:spPr bwMode="auto">
          <a:xfrm>
            <a:off x="3203575" y="5565775"/>
            <a:ext cx="29416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nl-NL" altLang="nl-NL" sz="2800">
                <a:solidFill>
                  <a:srgbClr val="800080"/>
                </a:solidFill>
              </a:rPr>
              <a:t>Signaalwoorden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ekstvak 1">
            <a:extLst>
              <a:ext uri="{FF2B5EF4-FFF2-40B4-BE49-F238E27FC236}">
                <a16:creationId xmlns:a16="http://schemas.microsoft.com/office/drawing/2014/main" id="{EDD2E260-1738-4A27-9FA4-DFB636AB41E7}"/>
              </a:ext>
            </a:extLst>
          </p:cNvPr>
          <p:cNvSpPr txBox="1">
            <a:spLocks noChangeArrowheads="1"/>
          </p:cNvSpPr>
          <p:nvPr/>
        </p:nvSpPr>
        <p:spPr bwMode="auto">
          <a:xfrm>
            <a:off x="468313" y="41275"/>
            <a:ext cx="53276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nl-NL" altLang="nl-NL" sz="2400"/>
              <a:t>Instructie leesaanpak in groepjes</a:t>
            </a:r>
          </a:p>
          <a:p>
            <a:pPr eaLnBrk="1" hangingPunct="1">
              <a:spcBef>
                <a:spcPct val="0"/>
              </a:spcBef>
              <a:buFontTx/>
              <a:buNone/>
            </a:pPr>
            <a:r>
              <a:rPr lang="nl-NL" altLang="nl-NL" sz="2400"/>
              <a:t>Signaalwoorden</a:t>
            </a:r>
          </a:p>
        </p:txBody>
      </p:sp>
      <p:sp>
        <p:nvSpPr>
          <p:cNvPr id="39939" name="Tekstvak 2">
            <a:extLst>
              <a:ext uri="{FF2B5EF4-FFF2-40B4-BE49-F238E27FC236}">
                <a16:creationId xmlns:a16="http://schemas.microsoft.com/office/drawing/2014/main" id="{126854BF-607E-4D8F-A258-EAF998D2BD71}"/>
              </a:ext>
            </a:extLst>
          </p:cNvPr>
          <p:cNvSpPr txBox="1">
            <a:spLocks noChangeArrowheads="1"/>
          </p:cNvSpPr>
          <p:nvPr/>
        </p:nvSpPr>
        <p:spPr bwMode="auto">
          <a:xfrm>
            <a:off x="468313" y="1535113"/>
            <a:ext cx="8461375" cy="569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lvl="1" eaLnBrk="1" hangingPunct="1">
              <a:spcBef>
                <a:spcPct val="0"/>
              </a:spcBef>
              <a:buFontTx/>
              <a:buChar char="-"/>
              <a:defRPr/>
            </a:pPr>
            <a:r>
              <a:rPr lang="nl-NL" altLang="nl-NL" sz="1900" dirty="0"/>
              <a:t>Eén leerling leest één stukje tekst.</a:t>
            </a:r>
          </a:p>
          <a:p>
            <a:pPr lvl="1" eaLnBrk="1" hangingPunct="1">
              <a:spcBef>
                <a:spcPct val="0"/>
              </a:spcBef>
              <a:buFontTx/>
              <a:buChar char="-"/>
              <a:defRPr/>
            </a:pPr>
            <a:r>
              <a:rPr lang="nl-NL" altLang="nl-NL" sz="1900" dirty="0"/>
              <a:t>De anderen zoeken twee signaalwoorden in het stukje en omcirkelen die.</a:t>
            </a:r>
          </a:p>
          <a:p>
            <a:pPr lvl="1" eaLnBrk="1" hangingPunct="1">
              <a:spcBef>
                <a:spcPct val="0"/>
              </a:spcBef>
              <a:buFontTx/>
              <a:buChar char="-"/>
              <a:defRPr/>
            </a:pPr>
            <a:r>
              <a:rPr lang="nl-NL" altLang="nl-NL" sz="1900" dirty="0"/>
              <a:t>Aan het einde van het stukje overleggen we welke signaalwoorden we hebben gevonden.</a:t>
            </a:r>
          </a:p>
          <a:p>
            <a:pPr lvl="1" eaLnBrk="1" hangingPunct="1">
              <a:spcBef>
                <a:spcPct val="0"/>
              </a:spcBef>
              <a:buFontTx/>
              <a:buChar char="-"/>
              <a:defRPr/>
            </a:pPr>
            <a:r>
              <a:rPr lang="nl-NL" altLang="nl-NL" sz="1900" u="sng" dirty="0"/>
              <a:t>We omcirkelen allemaal de gevonden signaalwoorden en onderstrepen de tekstdelen die worden verbonden door het signaalwoord.</a:t>
            </a:r>
          </a:p>
          <a:p>
            <a:pPr lvl="1" eaLnBrk="1" hangingPunct="1">
              <a:spcBef>
                <a:spcPct val="0"/>
              </a:spcBef>
              <a:buFontTx/>
              <a:buChar char="-"/>
              <a:defRPr/>
            </a:pPr>
            <a:r>
              <a:rPr lang="nl-NL" altLang="nl-NL" sz="1900" u="sng" dirty="0"/>
              <a:t>In de kantlijn schrijven we op wat voor soort verband het is</a:t>
            </a:r>
            <a:r>
              <a:rPr lang="nl-NL" altLang="nl-NL" sz="1900" dirty="0"/>
              <a:t>.</a:t>
            </a:r>
          </a:p>
          <a:p>
            <a:pPr lvl="1" eaLnBrk="1" hangingPunct="1">
              <a:spcBef>
                <a:spcPct val="0"/>
              </a:spcBef>
              <a:buFontTx/>
              <a:buChar char="-"/>
              <a:defRPr/>
            </a:pPr>
            <a:r>
              <a:rPr lang="nl-NL" altLang="nl-NL" sz="1900" dirty="0"/>
              <a:t>Ben je klaar met het stukje? Controleer of jullie snappen waar het stukje over ging. </a:t>
            </a:r>
            <a:r>
              <a:rPr lang="nl-NL" altLang="nl-NL" sz="1900" kern="0" dirty="0">
                <a:solidFill>
                  <a:srgbClr val="000000"/>
                </a:solidFill>
                <a:latin typeface="Arial"/>
                <a:ea typeface="+mn-ea"/>
                <a:cs typeface="+mn-cs"/>
              </a:rPr>
              <a:t>Hebben we een antwoord op de sleutelvraag? </a:t>
            </a:r>
            <a:r>
              <a:rPr lang="nl-NL" altLang="nl-NL" sz="1900" dirty="0"/>
              <a:t>Zo niet, dan herlezen we het stukje. (De leerkracht stelt hulpvragen.)</a:t>
            </a:r>
          </a:p>
          <a:p>
            <a:pPr lvl="1" eaLnBrk="1" hangingPunct="1">
              <a:spcBef>
                <a:spcPct val="0"/>
              </a:spcBef>
              <a:buFontTx/>
              <a:buChar char="-"/>
              <a:defRPr/>
            </a:pPr>
            <a:r>
              <a:rPr lang="nl-NL" altLang="nl-NL" sz="1900" dirty="0"/>
              <a:t>Wissel van beurt.</a:t>
            </a:r>
          </a:p>
          <a:p>
            <a:pPr lvl="1" eaLnBrk="1" hangingPunct="1">
              <a:spcBef>
                <a:spcPct val="0"/>
              </a:spcBef>
              <a:buFontTx/>
              <a:buChar char="-"/>
              <a:defRPr/>
            </a:pPr>
            <a:r>
              <a:rPr lang="nl-NL" altLang="nl-NL" sz="1900" dirty="0"/>
              <a:t>Heb je alle stukjes gelezen? Bedenk dan of je de hele tekst hebt begrepen. Wat was het leesdoel? Kunnen we nu vertellen wat daar gevraagd wordt?</a:t>
            </a:r>
            <a:endParaRPr lang="nl-NL" altLang="nl-NL" sz="1900" kern="0" dirty="0">
              <a:solidFill>
                <a:srgbClr val="000000"/>
              </a:solidFill>
              <a:latin typeface="Arial"/>
            </a:endParaRPr>
          </a:p>
          <a:p>
            <a:pPr lvl="1" eaLnBrk="1" hangingPunct="1">
              <a:spcBef>
                <a:spcPct val="0"/>
              </a:spcBef>
              <a:buFontTx/>
              <a:buChar char="-"/>
              <a:defRPr/>
            </a:pPr>
            <a:endParaRPr lang="nl-NL" altLang="nl-NL" sz="2000" kern="0" dirty="0">
              <a:solidFill>
                <a:srgbClr val="000000"/>
              </a:solidFill>
              <a:latin typeface="Arial"/>
            </a:endParaRPr>
          </a:p>
          <a:p>
            <a:pPr marL="457200" lvl="1" indent="0" eaLnBrk="1" hangingPunct="1">
              <a:spcBef>
                <a:spcPct val="0"/>
              </a:spcBef>
              <a:buFontTx/>
              <a:buNone/>
              <a:defRPr/>
            </a:pPr>
            <a:endParaRPr lang="nl-NL" altLang="nl-NL" sz="2000" dirty="0"/>
          </a:p>
          <a:p>
            <a:pPr eaLnBrk="1" hangingPunct="1">
              <a:spcBef>
                <a:spcPct val="0"/>
              </a:spcBef>
              <a:buFontTx/>
              <a:buChar char="-"/>
              <a:defRPr/>
            </a:pPr>
            <a:endParaRPr lang="nl-NL" altLang="nl-NL" sz="2000" dirty="0">
              <a:solidFill>
                <a:srgbClr val="7030A0"/>
              </a:solidFill>
            </a:endParaRPr>
          </a:p>
        </p:txBody>
      </p:sp>
      <p:sp>
        <p:nvSpPr>
          <p:cNvPr id="99332" name="Tekstvak 1">
            <a:extLst>
              <a:ext uri="{FF2B5EF4-FFF2-40B4-BE49-F238E27FC236}">
                <a16:creationId xmlns:a16="http://schemas.microsoft.com/office/drawing/2014/main" id="{96297D76-5C5F-47AC-BD11-84B3A4E02F83}"/>
              </a:ext>
            </a:extLst>
          </p:cNvPr>
          <p:cNvSpPr txBox="1">
            <a:spLocks noChangeArrowheads="1"/>
          </p:cNvSpPr>
          <p:nvPr/>
        </p:nvSpPr>
        <p:spPr bwMode="auto">
          <a:xfrm>
            <a:off x="715963" y="1535113"/>
            <a:ext cx="5032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nl-NL" altLang="nl-NL" sz="1800"/>
              <a:t>I</a:t>
            </a:r>
          </a:p>
        </p:txBody>
      </p:sp>
      <p:sp>
        <p:nvSpPr>
          <p:cNvPr id="99333" name="Tekstvak 2">
            <a:extLst>
              <a:ext uri="{FF2B5EF4-FFF2-40B4-BE49-F238E27FC236}">
                <a16:creationId xmlns:a16="http://schemas.microsoft.com/office/drawing/2014/main" id="{8FA20CC9-274B-4410-93B7-D2A94A7723AF}"/>
              </a:ext>
            </a:extLst>
          </p:cNvPr>
          <p:cNvSpPr txBox="1">
            <a:spLocks noChangeArrowheads="1"/>
          </p:cNvSpPr>
          <p:nvPr/>
        </p:nvSpPr>
        <p:spPr bwMode="auto">
          <a:xfrm>
            <a:off x="635000" y="4197350"/>
            <a:ext cx="7921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nl-NL" altLang="nl-NL" sz="1800"/>
              <a:t>II</a:t>
            </a:r>
          </a:p>
        </p:txBody>
      </p:sp>
      <p:sp>
        <p:nvSpPr>
          <p:cNvPr id="99334" name="Tekstvak 3">
            <a:extLst>
              <a:ext uri="{FF2B5EF4-FFF2-40B4-BE49-F238E27FC236}">
                <a16:creationId xmlns:a16="http://schemas.microsoft.com/office/drawing/2014/main" id="{41ED1962-A537-48BD-B263-D60C8628B876}"/>
              </a:ext>
            </a:extLst>
          </p:cNvPr>
          <p:cNvSpPr txBox="1">
            <a:spLocks noChangeArrowheads="1"/>
          </p:cNvSpPr>
          <p:nvPr/>
        </p:nvSpPr>
        <p:spPr bwMode="auto">
          <a:xfrm>
            <a:off x="563563" y="5343525"/>
            <a:ext cx="863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nl-NL" altLang="nl-NL" sz="1800"/>
              <a:t>III</a:t>
            </a:r>
          </a:p>
        </p:txBody>
      </p:sp>
      <p:pic>
        <p:nvPicPr>
          <p:cNvPr id="99335" name="Afbeelding 1">
            <a:hlinkClick r:id="rId3" action="ppaction://hlinksldjump"/>
            <a:extLst>
              <a:ext uri="{FF2B5EF4-FFF2-40B4-BE49-F238E27FC236}">
                <a16:creationId xmlns:a16="http://schemas.microsoft.com/office/drawing/2014/main" id="{7D10A74E-FBC8-49A0-9782-A25D7186AC9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45150" y="188913"/>
            <a:ext cx="3311525"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9939">
                                            <p:txEl>
                                              <p:pRg st="0" end="0"/>
                                            </p:txEl>
                                          </p:spTgt>
                                        </p:tgtEl>
                                        <p:attrNameLst>
                                          <p:attrName>style.visibility</p:attrName>
                                        </p:attrNameLst>
                                      </p:cBhvr>
                                      <p:to>
                                        <p:strVal val="visible"/>
                                      </p:to>
                                    </p:set>
                                    <p:anim calcmode="lin" valueType="num">
                                      <p:cBhvr additive="base">
                                        <p:cTn id="7" dur="500" fill="hold"/>
                                        <p:tgtEl>
                                          <p:spTgt spid="3993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993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9939">
                                            <p:txEl>
                                              <p:pRg st="1" end="1"/>
                                            </p:txEl>
                                          </p:spTgt>
                                        </p:tgtEl>
                                        <p:attrNameLst>
                                          <p:attrName>style.visibility</p:attrName>
                                        </p:attrNameLst>
                                      </p:cBhvr>
                                      <p:to>
                                        <p:strVal val="visible"/>
                                      </p:to>
                                    </p:set>
                                    <p:anim calcmode="lin" valueType="num">
                                      <p:cBhvr additive="base">
                                        <p:cTn id="13" dur="500" fill="hold"/>
                                        <p:tgtEl>
                                          <p:spTgt spid="3993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993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9939">
                                            <p:txEl>
                                              <p:pRg st="2" end="2"/>
                                            </p:txEl>
                                          </p:spTgt>
                                        </p:tgtEl>
                                        <p:attrNameLst>
                                          <p:attrName>style.visibility</p:attrName>
                                        </p:attrNameLst>
                                      </p:cBhvr>
                                      <p:to>
                                        <p:strVal val="visible"/>
                                      </p:to>
                                    </p:set>
                                    <p:anim calcmode="lin" valueType="num">
                                      <p:cBhvr additive="base">
                                        <p:cTn id="19" dur="500" fill="hold"/>
                                        <p:tgtEl>
                                          <p:spTgt spid="3993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993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9939">
                                            <p:txEl>
                                              <p:pRg st="3" end="3"/>
                                            </p:txEl>
                                          </p:spTgt>
                                        </p:tgtEl>
                                        <p:attrNameLst>
                                          <p:attrName>style.visibility</p:attrName>
                                        </p:attrNameLst>
                                      </p:cBhvr>
                                      <p:to>
                                        <p:strVal val="visible"/>
                                      </p:to>
                                    </p:set>
                                    <p:anim calcmode="lin" valueType="num">
                                      <p:cBhvr additive="base">
                                        <p:cTn id="25" dur="500" fill="hold"/>
                                        <p:tgtEl>
                                          <p:spTgt spid="3993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993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39939">
                                            <p:txEl>
                                              <p:pRg st="4" end="4"/>
                                            </p:txEl>
                                          </p:spTgt>
                                        </p:tgtEl>
                                        <p:attrNameLst>
                                          <p:attrName>style.visibility</p:attrName>
                                        </p:attrNameLst>
                                      </p:cBhvr>
                                      <p:to>
                                        <p:strVal val="visible"/>
                                      </p:to>
                                    </p:set>
                                    <p:anim calcmode="lin" valueType="num">
                                      <p:cBhvr additive="base">
                                        <p:cTn id="31" dur="500" fill="hold"/>
                                        <p:tgtEl>
                                          <p:spTgt spid="3993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993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39939">
                                            <p:txEl>
                                              <p:pRg st="5" end="5"/>
                                            </p:txEl>
                                          </p:spTgt>
                                        </p:tgtEl>
                                        <p:attrNameLst>
                                          <p:attrName>style.visibility</p:attrName>
                                        </p:attrNameLst>
                                      </p:cBhvr>
                                      <p:to>
                                        <p:strVal val="visible"/>
                                      </p:to>
                                    </p:set>
                                    <p:anim calcmode="lin" valueType="num">
                                      <p:cBhvr additive="base">
                                        <p:cTn id="37" dur="500" fill="hold"/>
                                        <p:tgtEl>
                                          <p:spTgt spid="39939">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993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45" presetClass="entr" presetSubtype="0" fill="hold" nodeType="clickEffect">
                                  <p:stCondLst>
                                    <p:cond delay="0"/>
                                  </p:stCondLst>
                                  <p:childTnLst>
                                    <p:set>
                                      <p:cBhvr>
                                        <p:cTn id="42" dur="1" fill="hold">
                                          <p:stCondLst>
                                            <p:cond delay="0"/>
                                          </p:stCondLst>
                                        </p:cTn>
                                        <p:tgtEl>
                                          <p:spTgt spid="39939">
                                            <p:txEl>
                                              <p:pRg st="6" end="6"/>
                                            </p:txEl>
                                          </p:spTgt>
                                        </p:tgtEl>
                                        <p:attrNameLst>
                                          <p:attrName>style.visibility</p:attrName>
                                        </p:attrNameLst>
                                      </p:cBhvr>
                                      <p:to>
                                        <p:strVal val="visible"/>
                                      </p:to>
                                    </p:set>
                                    <p:animEffect transition="in" filter="fade">
                                      <p:cBhvr>
                                        <p:cTn id="43" dur="2000"/>
                                        <p:tgtEl>
                                          <p:spTgt spid="39939">
                                            <p:txEl>
                                              <p:pRg st="6" end="6"/>
                                            </p:txEl>
                                          </p:spTgt>
                                        </p:tgtEl>
                                      </p:cBhvr>
                                    </p:animEffect>
                                    <p:anim calcmode="lin" valueType="num">
                                      <p:cBhvr>
                                        <p:cTn id="44" dur="2000" fill="hold"/>
                                        <p:tgtEl>
                                          <p:spTgt spid="39939">
                                            <p:txEl>
                                              <p:pRg st="6" end="6"/>
                                            </p:txEl>
                                          </p:spTgt>
                                        </p:tgtEl>
                                        <p:attrNameLst>
                                          <p:attrName>ppt_w</p:attrName>
                                        </p:attrNameLst>
                                      </p:cBhvr>
                                      <p:tavLst>
                                        <p:tav tm="0" fmla="#ppt_w*sin(2.5*pi*$)">
                                          <p:val>
                                            <p:fltVal val="0"/>
                                          </p:val>
                                        </p:tav>
                                        <p:tav tm="100000">
                                          <p:val>
                                            <p:fltVal val="1"/>
                                          </p:val>
                                        </p:tav>
                                      </p:tavLst>
                                    </p:anim>
                                    <p:anim calcmode="lin" valueType="num">
                                      <p:cBhvr>
                                        <p:cTn id="45" dur="2000" fill="hold"/>
                                        <p:tgtEl>
                                          <p:spTgt spid="39939">
                                            <p:txEl>
                                              <p:pRg st="6" end="6"/>
                                            </p:txEl>
                                          </p:spTgt>
                                        </p:tgtEl>
                                        <p:attrNameLst>
                                          <p:attrName>ppt_h</p:attrName>
                                        </p:attrNameLst>
                                      </p:cBhvr>
                                      <p:tavLst>
                                        <p:tav tm="0">
                                          <p:val>
                                            <p:strVal val="#ppt_h"/>
                                          </p:val>
                                        </p:tav>
                                        <p:tav tm="100000">
                                          <p:val>
                                            <p:strVal val="#ppt_h"/>
                                          </p:val>
                                        </p:tav>
                                      </p:tavLst>
                                    </p:anim>
                                  </p:childTnLst>
                                </p:cTn>
                              </p:par>
                            </p:childTnLst>
                          </p:cTn>
                        </p:par>
                      </p:childTnLst>
                    </p:cTn>
                  </p:par>
                  <p:par>
                    <p:cTn id="46" fill="hold" nodeType="clickPar">
                      <p:stCondLst>
                        <p:cond delay="indefinite"/>
                      </p:stCondLst>
                      <p:childTnLst>
                        <p:par>
                          <p:cTn id="47" fill="hold" nodeType="withGroup">
                            <p:stCondLst>
                              <p:cond delay="0"/>
                            </p:stCondLst>
                            <p:childTnLst>
                              <p:par>
                                <p:cTn id="48" presetID="45" presetClass="entr" presetSubtype="0" fill="hold" nodeType="clickEffect">
                                  <p:stCondLst>
                                    <p:cond delay="0"/>
                                  </p:stCondLst>
                                  <p:childTnLst>
                                    <p:set>
                                      <p:cBhvr>
                                        <p:cTn id="49" dur="1" fill="hold">
                                          <p:stCondLst>
                                            <p:cond delay="0"/>
                                          </p:stCondLst>
                                        </p:cTn>
                                        <p:tgtEl>
                                          <p:spTgt spid="39939">
                                            <p:txEl>
                                              <p:pRg st="7" end="7"/>
                                            </p:txEl>
                                          </p:spTgt>
                                        </p:tgtEl>
                                        <p:attrNameLst>
                                          <p:attrName>style.visibility</p:attrName>
                                        </p:attrNameLst>
                                      </p:cBhvr>
                                      <p:to>
                                        <p:strVal val="visible"/>
                                      </p:to>
                                    </p:set>
                                    <p:animEffect transition="in" filter="fade">
                                      <p:cBhvr>
                                        <p:cTn id="50" dur="2000"/>
                                        <p:tgtEl>
                                          <p:spTgt spid="39939">
                                            <p:txEl>
                                              <p:pRg st="7" end="7"/>
                                            </p:txEl>
                                          </p:spTgt>
                                        </p:tgtEl>
                                      </p:cBhvr>
                                    </p:animEffect>
                                    <p:anim calcmode="lin" valueType="num">
                                      <p:cBhvr>
                                        <p:cTn id="51" dur="2000" fill="hold"/>
                                        <p:tgtEl>
                                          <p:spTgt spid="39939">
                                            <p:txEl>
                                              <p:pRg st="7" end="7"/>
                                            </p:txEl>
                                          </p:spTgt>
                                        </p:tgtEl>
                                        <p:attrNameLst>
                                          <p:attrName>ppt_w</p:attrName>
                                        </p:attrNameLst>
                                      </p:cBhvr>
                                      <p:tavLst>
                                        <p:tav tm="0" fmla="#ppt_w*sin(2.5*pi*$)">
                                          <p:val>
                                            <p:fltVal val="0"/>
                                          </p:val>
                                        </p:tav>
                                        <p:tav tm="100000">
                                          <p:val>
                                            <p:fltVal val="1"/>
                                          </p:val>
                                        </p:tav>
                                      </p:tavLst>
                                    </p:anim>
                                    <p:anim calcmode="lin" valueType="num">
                                      <p:cBhvr>
                                        <p:cTn id="52" dur="2000" fill="hold"/>
                                        <p:tgtEl>
                                          <p:spTgt spid="39939">
                                            <p:txEl>
                                              <p:pRg st="7" end="7"/>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D26FEE08-2ABD-407E-90F8-7B23880958FC}"/>
              </a:ext>
            </a:extLst>
          </p:cNvPr>
          <p:cNvSpPr txBox="1">
            <a:spLocks noChangeArrowheads="1"/>
          </p:cNvSpPr>
          <p:nvPr/>
        </p:nvSpPr>
        <p:spPr bwMode="auto">
          <a:xfrm>
            <a:off x="250825" y="114300"/>
            <a:ext cx="5095875" cy="793750"/>
          </a:xfrm>
          <a:prstGeom prst="rect">
            <a:avLst/>
          </a:prstGeom>
          <a:noFill/>
          <a:ln w="9525">
            <a:noFill/>
            <a:miter lim="800000"/>
            <a:headEnd/>
            <a:tailEnd/>
          </a:ln>
        </p:spPr>
        <p:txBody>
          <a:bodyPr anchor="ctr"/>
          <a:lstStyle/>
          <a:p>
            <a:pPr eaLnBrk="1" hangingPunct="1">
              <a:defRPr/>
            </a:pPr>
            <a:r>
              <a:rPr lang="en-US" sz="2400" b="1" kern="0" dirty="0" err="1">
                <a:solidFill>
                  <a:srgbClr val="800080"/>
                </a:solidFill>
                <a:latin typeface="Arial"/>
              </a:rPr>
              <a:t>Wat</a:t>
            </a:r>
            <a:r>
              <a:rPr lang="en-US" sz="2400" b="1" kern="0" dirty="0">
                <a:solidFill>
                  <a:srgbClr val="800080"/>
                </a:solidFill>
                <a:latin typeface="Arial"/>
              </a:rPr>
              <a:t> is het </a:t>
            </a:r>
            <a:r>
              <a:rPr lang="en-US" sz="2400" b="1" kern="0" dirty="0" err="1">
                <a:solidFill>
                  <a:srgbClr val="800080"/>
                </a:solidFill>
                <a:latin typeface="Arial"/>
              </a:rPr>
              <a:t>verband</a:t>
            </a:r>
            <a:r>
              <a:rPr lang="en-US" sz="2400" b="1" kern="0" dirty="0">
                <a:solidFill>
                  <a:srgbClr val="800080"/>
                </a:solidFill>
                <a:latin typeface="Arial"/>
              </a:rPr>
              <a:t>?</a:t>
            </a:r>
            <a:endParaRPr lang="en-US" sz="2400" b="1" kern="0" dirty="0">
              <a:solidFill>
                <a:srgbClr val="800080"/>
              </a:solidFill>
              <a:latin typeface="Verdana" pitchFamily="34" charset="0"/>
            </a:endParaRPr>
          </a:p>
        </p:txBody>
      </p:sp>
      <p:sp>
        <p:nvSpPr>
          <p:cNvPr id="101379" name="Rectangle 3">
            <a:extLst>
              <a:ext uri="{FF2B5EF4-FFF2-40B4-BE49-F238E27FC236}">
                <a16:creationId xmlns:a16="http://schemas.microsoft.com/office/drawing/2014/main" id="{8EA001A3-C8A0-4794-A9D3-756F7EEA3495}"/>
              </a:ext>
            </a:extLst>
          </p:cNvPr>
          <p:cNvSpPr>
            <a:spLocks noChangeArrowheads="1"/>
          </p:cNvSpPr>
          <p:nvPr/>
        </p:nvSpPr>
        <p:spPr bwMode="auto">
          <a:xfrm>
            <a:off x="1042988" y="1628775"/>
            <a:ext cx="72739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nl-NL" altLang="nl-NL" sz="2400" b="1">
                <a:solidFill>
                  <a:srgbClr val="800080"/>
                </a:solidFill>
                <a:latin typeface="Verdana" panose="020B0604030504040204" pitchFamily="34" charset="0"/>
              </a:rPr>
              <a:t>De buren zijn thuis. Het licht brandt.</a:t>
            </a:r>
          </a:p>
        </p:txBody>
      </p:sp>
      <p:sp>
        <p:nvSpPr>
          <p:cNvPr id="101380" name="Picture 4">
            <a:extLst>
              <a:ext uri="{FF2B5EF4-FFF2-40B4-BE49-F238E27FC236}">
                <a16:creationId xmlns:a16="http://schemas.microsoft.com/office/drawing/2014/main" id="{7EB157E6-8D9B-4585-A160-E155C786F032}"/>
              </a:ext>
            </a:extLst>
          </p:cNvPr>
          <p:cNvSpPr>
            <a:spLocks noChangeAspect="1" noChangeArrowheads="1"/>
          </p:cNvSpPr>
          <p:nvPr/>
        </p:nvSpPr>
        <p:spPr bwMode="auto">
          <a:xfrm>
            <a:off x="-107950" y="3292475"/>
            <a:ext cx="3719513"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nl-NL" altLang="nl-NL" sz="1800"/>
          </a:p>
        </p:txBody>
      </p:sp>
      <p:pic>
        <p:nvPicPr>
          <p:cNvPr id="101381" name="Afbeelding 1">
            <a:hlinkClick r:id="rId3" action="ppaction://hlinksldjump"/>
            <a:extLst>
              <a:ext uri="{FF2B5EF4-FFF2-40B4-BE49-F238E27FC236}">
                <a16:creationId xmlns:a16="http://schemas.microsoft.com/office/drawing/2014/main" id="{252085B0-3010-4EB5-8153-9DBEE3C2749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51500" y="177800"/>
            <a:ext cx="3311525"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82" name="Picture 4">
            <a:extLst>
              <a:ext uri="{FF2B5EF4-FFF2-40B4-BE49-F238E27FC236}">
                <a16:creationId xmlns:a16="http://schemas.microsoft.com/office/drawing/2014/main" id="{D60915E4-6C8F-42C0-8418-8B73E2C1107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15468"/>
          <a:stretch>
            <a:fillRect/>
          </a:stretch>
        </p:blipFill>
        <p:spPr bwMode="auto">
          <a:xfrm>
            <a:off x="914400" y="2276475"/>
            <a:ext cx="3719513"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6">
            <a:extLst>
              <a:ext uri="{FF2B5EF4-FFF2-40B4-BE49-F238E27FC236}">
                <a16:creationId xmlns:a16="http://schemas.microsoft.com/office/drawing/2014/main" id="{F30015DB-D306-4F63-8321-6AFD489D13DB}"/>
              </a:ext>
            </a:extLst>
          </p:cNvPr>
          <p:cNvSpPr>
            <a:spLocks noGrp="1" noChangeArrowheads="1"/>
          </p:cNvSpPr>
          <p:nvPr>
            <p:ph type="body" idx="4294967295"/>
          </p:nvPr>
        </p:nvSpPr>
        <p:spPr>
          <a:xfrm>
            <a:off x="1312863" y="1557338"/>
            <a:ext cx="7831137" cy="4248150"/>
          </a:xfrm>
        </p:spPr>
        <p:txBody>
          <a:bodyPr/>
          <a:lstStyle/>
          <a:p>
            <a:pPr eaLnBrk="1" hangingPunct="1">
              <a:lnSpc>
                <a:spcPct val="80000"/>
              </a:lnSpc>
              <a:buFontTx/>
              <a:buNone/>
            </a:pPr>
            <a:r>
              <a:rPr lang="en-US" altLang="nl-NL" sz="2400" b="1">
                <a:solidFill>
                  <a:srgbClr val="800080"/>
                </a:solidFill>
                <a:cs typeface="Arial" panose="020B0604020202020204" pitchFamily="34" charset="0"/>
              </a:rPr>
              <a:t>	</a:t>
            </a:r>
            <a:endParaRPr lang="en-US" altLang="ko-KR" sz="2400">
              <a:solidFill>
                <a:srgbClr val="800080"/>
              </a:solidFill>
              <a:ea typeface="Gulim" panose="020B0503020000020004" pitchFamily="34" charset="-127"/>
            </a:endParaRPr>
          </a:p>
        </p:txBody>
      </p:sp>
      <p:sp>
        <p:nvSpPr>
          <p:cNvPr id="5" name="Rectangle 5">
            <a:extLst>
              <a:ext uri="{FF2B5EF4-FFF2-40B4-BE49-F238E27FC236}">
                <a16:creationId xmlns:a16="http://schemas.microsoft.com/office/drawing/2014/main" id="{FD73197E-992B-40D3-96E9-C3FF04B6D654}"/>
              </a:ext>
            </a:extLst>
          </p:cNvPr>
          <p:cNvSpPr txBox="1">
            <a:spLocks noChangeArrowheads="1"/>
          </p:cNvSpPr>
          <p:nvPr/>
        </p:nvSpPr>
        <p:spPr bwMode="auto">
          <a:xfrm>
            <a:off x="250825" y="114300"/>
            <a:ext cx="5095875" cy="793750"/>
          </a:xfrm>
          <a:prstGeom prst="rect">
            <a:avLst/>
          </a:prstGeom>
          <a:noFill/>
          <a:ln w="9525">
            <a:noFill/>
            <a:miter lim="800000"/>
            <a:headEnd/>
            <a:tailEnd/>
          </a:ln>
        </p:spPr>
        <p:txBody>
          <a:bodyPr anchor="ctr"/>
          <a:lstStyle/>
          <a:p>
            <a:pPr eaLnBrk="1" hangingPunct="1">
              <a:defRPr/>
            </a:pPr>
            <a:r>
              <a:rPr lang="en-US" sz="2400" b="1" kern="0" dirty="0" err="1">
                <a:solidFill>
                  <a:srgbClr val="800080"/>
                </a:solidFill>
                <a:latin typeface="Arial"/>
              </a:rPr>
              <a:t>Rol</a:t>
            </a:r>
            <a:r>
              <a:rPr lang="en-US" sz="2400" b="1" kern="0" dirty="0">
                <a:solidFill>
                  <a:srgbClr val="800080"/>
                </a:solidFill>
                <a:latin typeface="Arial"/>
              </a:rPr>
              <a:t> van </a:t>
            </a:r>
            <a:r>
              <a:rPr lang="en-US" sz="2400" b="1" kern="0" dirty="0" err="1">
                <a:solidFill>
                  <a:srgbClr val="800080"/>
                </a:solidFill>
                <a:latin typeface="Arial"/>
              </a:rPr>
              <a:t>signaalwoorden</a:t>
            </a:r>
            <a:endParaRPr lang="en-US" sz="2400" b="1" kern="0" dirty="0">
              <a:solidFill>
                <a:srgbClr val="800080"/>
              </a:solidFill>
              <a:latin typeface="Verdana" pitchFamily="34" charset="0"/>
            </a:endParaRPr>
          </a:p>
        </p:txBody>
      </p:sp>
      <p:sp>
        <p:nvSpPr>
          <p:cNvPr id="103428" name="Rectangle 3">
            <a:extLst>
              <a:ext uri="{FF2B5EF4-FFF2-40B4-BE49-F238E27FC236}">
                <a16:creationId xmlns:a16="http://schemas.microsoft.com/office/drawing/2014/main" id="{256FFA43-1037-43CD-BDAB-51B8E5D5C04F}"/>
              </a:ext>
            </a:extLst>
          </p:cNvPr>
          <p:cNvSpPr>
            <a:spLocks noChangeArrowheads="1"/>
          </p:cNvSpPr>
          <p:nvPr/>
        </p:nvSpPr>
        <p:spPr bwMode="auto">
          <a:xfrm>
            <a:off x="827088" y="1628775"/>
            <a:ext cx="8245475" cy="393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nl-NL" altLang="nl-NL" sz="2400" b="1">
                <a:solidFill>
                  <a:srgbClr val="800080"/>
                </a:solidFill>
                <a:latin typeface="Verdana" panose="020B0604030504040204" pitchFamily="34" charset="0"/>
              </a:rPr>
              <a:t>Verschillende interpretaties:</a:t>
            </a:r>
          </a:p>
          <a:p>
            <a:pPr eaLnBrk="1" hangingPunct="1">
              <a:buFontTx/>
              <a:buNone/>
            </a:pPr>
            <a:r>
              <a:rPr lang="nl-NL" altLang="nl-NL" sz="1200" b="1">
                <a:solidFill>
                  <a:srgbClr val="800080"/>
                </a:solidFill>
                <a:latin typeface="Verdana" panose="020B0604030504040204" pitchFamily="34" charset="0"/>
              </a:rPr>
              <a:t> </a:t>
            </a:r>
          </a:p>
          <a:p>
            <a:pPr eaLnBrk="1" hangingPunct="1">
              <a:buFontTx/>
              <a:buNone/>
            </a:pPr>
            <a:r>
              <a:rPr lang="nl-NL" altLang="nl-NL" sz="2200" b="1">
                <a:solidFill>
                  <a:srgbClr val="800080"/>
                </a:solidFill>
                <a:latin typeface="Verdana" panose="020B0604030504040204" pitchFamily="34" charset="0"/>
              </a:rPr>
              <a:t>1) De buren zijn thuis, </a:t>
            </a:r>
            <a:r>
              <a:rPr lang="nl-NL" altLang="nl-NL" sz="2200" b="1" i="1">
                <a:solidFill>
                  <a:srgbClr val="800080"/>
                </a:solidFill>
                <a:latin typeface="Verdana" panose="020B0604030504040204" pitchFamily="34" charset="0"/>
              </a:rPr>
              <a:t>want</a:t>
            </a:r>
            <a:r>
              <a:rPr lang="nl-NL" altLang="nl-NL" sz="2200" b="1">
                <a:solidFill>
                  <a:srgbClr val="800080"/>
                </a:solidFill>
                <a:latin typeface="Verdana" panose="020B0604030504040204" pitchFamily="34" charset="0"/>
              </a:rPr>
              <a:t> het licht brandt. </a:t>
            </a:r>
          </a:p>
          <a:p>
            <a:pPr eaLnBrk="1" hangingPunct="1">
              <a:buFontTx/>
              <a:buNone/>
            </a:pPr>
            <a:r>
              <a:rPr lang="nl-NL" altLang="nl-NL" sz="2200" b="1">
                <a:solidFill>
                  <a:srgbClr val="800080"/>
                </a:solidFill>
                <a:latin typeface="Verdana" panose="020B0604030504040204" pitchFamily="34" charset="0"/>
              </a:rPr>
              <a:t>2) De buren zijn thuis, </a:t>
            </a:r>
            <a:r>
              <a:rPr lang="nl-NL" altLang="nl-NL" sz="2200" b="1" i="1">
                <a:solidFill>
                  <a:srgbClr val="800080"/>
                </a:solidFill>
                <a:latin typeface="Verdana" panose="020B0604030504040204" pitchFamily="34" charset="0"/>
              </a:rPr>
              <a:t>dus</a:t>
            </a:r>
            <a:r>
              <a:rPr lang="nl-NL" altLang="nl-NL" sz="2200" b="1">
                <a:solidFill>
                  <a:srgbClr val="800080"/>
                </a:solidFill>
                <a:latin typeface="Verdana" panose="020B0604030504040204" pitchFamily="34" charset="0"/>
              </a:rPr>
              <a:t> het licht brandt. </a:t>
            </a:r>
          </a:p>
          <a:p>
            <a:pPr eaLnBrk="1" hangingPunct="1">
              <a:buFontTx/>
              <a:buNone/>
            </a:pPr>
            <a:r>
              <a:rPr lang="nl-NL" altLang="nl-NL" sz="2200" b="1">
                <a:solidFill>
                  <a:srgbClr val="800080"/>
                </a:solidFill>
                <a:latin typeface="Verdana" panose="020B0604030504040204" pitchFamily="34" charset="0"/>
              </a:rPr>
              <a:t>    [Het licht brandt, </a:t>
            </a:r>
            <a:r>
              <a:rPr lang="nl-NL" altLang="nl-NL" sz="2200" b="1" i="1">
                <a:solidFill>
                  <a:srgbClr val="800080"/>
                </a:solidFill>
                <a:latin typeface="Verdana" panose="020B0604030504040204" pitchFamily="34" charset="0"/>
              </a:rPr>
              <a:t>dus</a:t>
            </a:r>
            <a:r>
              <a:rPr lang="nl-NL" altLang="nl-NL" sz="2200" b="1">
                <a:solidFill>
                  <a:srgbClr val="800080"/>
                </a:solidFill>
                <a:latin typeface="Verdana" panose="020B0604030504040204" pitchFamily="34" charset="0"/>
              </a:rPr>
              <a:t> de buren zijn thuis.] </a:t>
            </a:r>
          </a:p>
          <a:p>
            <a:pPr eaLnBrk="1" hangingPunct="1">
              <a:buFontTx/>
              <a:buNone/>
            </a:pPr>
            <a:r>
              <a:rPr lang="nl-NL" altLang="nl-NL" sz="2200" b="1">
                <a:solidFill>
                  <a:srgbClr val="800080"/>
                </a:solidFill>
                <a:latin typeface="Verdana" panose="020B0604030504040204" pitchFamily="34" charset="0"/>
              </a:rPr>
              <a:t>3) De buren zijn thuis </a:t>
            </a:r>
            <a:r>
              <a:rPr lang="nl-NL" altLang="nl-NL" sz="2200" b="1" i="1">
                <a:solidFill>
                  <a:srgbClr val="800080"/>
                </a:solidFill>
                <a:latin typeface="Verdana" panose="020B0604030504040204" pitchFamily="34" charset="0"/>
              </a:rPr>
              <a:t>als</a:t>
            </a:r>
            <a:r>
              <a:rPr lang="nl-NL" altLang="nl-NL" sz="2200" b="1">
                <a:solidFill>
                  <a:srgbClr val="800080"/>
                </a:solidFill>
                <a:latin typeface="Verdana" panose="020B0604030504040204" pitchFamily="34" charset="0"/>
              </a:rPr>
              <a:t> het licht brandt. </a:t>
            </a:r>
          </a:p>
          <a:p>
            <a:pPr eaLnBrk="1" hangingPunct="1">
              <a:buFontTx/>
              <a:buNone/>
            </a:pPr>
            <a:r>
              <a:rPr lang="nl-NL" altLang="nl-NL" sz="2200" b="1">
                <a:solidFill>
                  <a:srgbClr val="800080"/>
                </a:solidFill>
                <a:latin typeface="Verdana" panose="020B0604030504040204" pitchFamily="34" charset="0"/>
              </a:rPr>
              <a:t>4) De buren zijn thuis, </a:t>
            </a:r>
            <a:r>
              <a:rPr lang="nl-NL" altLang="nl-NL" sz="2200" b="1" i="1">
                <a:solidFill>
                  <a:srgbClr val="800080"/>
                </a:solidFill>
                <a:latin typeface="Verdana" panose="020B0604030504040204" pitchFamily="34" charset="0"/>
              </a:rPr>
              <a:t>aangezien</a:t>
            </a:r>
            <a:r>
              <a:rPr lang="nl-NL" altLang="nl-NL" sz="2200" b="1">
                <a:solidFill>
                  <a:srgbClr val="800080"/>
                </a:solidFill>
                <a:latin typeface="Verdana" panose="020B0604030504040204" pitchFamily="34" charset="0"/>
              </a:rPr>
              <a:t> het licht brandt. </a:t>
            </a:r>
          </a:p>
          <a:p>
            <a:pPr eaLnBrk="1" hangingPunct="1">
              <a:buFontTx/>
              <a:buNone/>
            </a:pPr>
            <a:r>
              <a:rPr lang="nl-NL" altLang="nl-NL" sz="2200" b="1">
                <a:solidFill>
                  <a:srgbClr val="800080"/>
                </a:solidFill>
                <a:latin typeface="Verdana" panose="020B0604030504040204" pitchFamily="34" charset="0"/>
              </a:rPr>
              <a:t>5) De buren zijn thuis, </a:t>
            </a:r>
            <a:r>
              <a:rPr lang="nl-NL" altLang="nl-NL" sz="2200" b="1" i="1">
                <a:solidFill>
                  <a:srgbClr val="800080"/>
                </a:solidFill>
                <a:latin typeface="Verdana" panose="020B0604030504040204" pitchFamily="34" charset="0"/>
              </a:rPr>
              <a:t>omdat </a:t>
            </a:r>
            <a:r>
              <a:rPr lang="nl-NL" altLang="nl-NL" sz="2200" b="1">
                <a:solidFill>
                  <a:srgbClr val="800080"/>
                </a:solidFill>
                <a:latin typeface="Verdana" panose="020B0604030504040204" pitchFamily="34" charset="0"/>
              </a:rPr>
              <a:t>het licht brandt. </a:t>
            </a:r>
          </a:p>
          <a:p>
            <a:pPr eaLnBrk="1" hangingPunct="1">
              <a:buFontTx/>
              <a:buNone/>
            </a:pPr>
            <a:r>
              <a:rPr lang="nl-NL" altLang="nl-NL" sz="2200" b="1">
                <a:solidFill>
                  <a:srgbClr val="800080"/>
                </a:solidFill>
                <a:latin typeface="Verdana" panose="020B0604030504040204" pitchFamily="34" charset="0"/>
              </a:rPr>
              <a:t>6) De buren zijn thuis </a:t>
            </a:r>
            <a:r>
              <a:rPr lang="nl-NL" altLang="nl-NL" sz="2200" b="1" i="1">
                <a:solidFill>
                  <a:srgbClr val="800080"/>
                </a:solidFill>
                <a:latin typeface="Verdana" panose="020B0604030504040204" pitchFamily="34" charset="0"/>
              </a:rPr>
              <a:t>en</a:t>
            </a:r>
            <a:r>
              <a:rPr lang="nl-NL" altLang="nl-NL" sz="2200" b="1">
                <a:solidFill>
                  <a:srgbClr val="800080"/>
                </a:solidFill>
                <a:latin typeface="Verdana" panose="020B0604030504040204" pitchFamily="34" charset="0"/>
              </a:rPr>
              <a:t> het licht brandt.</a:t>
            </a:r>
          </a:p>
          <a:p>
            <a:pPr eaLnBrk="1" hangingPunct="1">
              <a:buFontTx/>
              <a:buNone/>
            </a:pPr>
            <a:r>
              <a:rPr lang="nl-NL" altLang="nl-NL" sz="2200" b="1">
                <a:solidFill>
                  <a:srgbClr val="800080"/>
                </a:solidFill>
                <a:latin typeface="Verdana" panose="020B0604030504040204" pitchFamily="34" charset="0"/>
              </a:rPr>
              <a:t>7) …</a:t>
            </a:r>
          </a:p>
        </p:txBody>
      </p:sp>
      <p:pic>
        <p:nvPicPr>
          <p:cNvPr id="103429" name="Afbeelding 1">
            <a:hlinkClick r:id="rId3" action="ppaction://hlinksldjump"/>
            <a:extLst>
              <a:ext uri="{FF2B5EF4-FFF2-40B4-BE49-F238E27FC236}">
                <a16:creationId xmlns:a16="http://schemas.microsoft.com/office/drawing/2014/main" id="{9421130D-0D5D-497C-A2E3-3BA1871B3B3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62625" y="158750"/>
            <a:ext cx="3309938"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9773DD89-656D-43FF-BC6C-052439F2495E}"/>
              </a:ext>
            </a:extLst>
          </p:cNvPr>
          <p:cNvSpPr txBox="1"/>
          <p:nvPr/>
        </p:nvSpPr>
        <p:spPr>
          <a:xfrm>
            <a:off x="611188" y="198438"/>
            <a:ext cx="5761037" cy="585787"/>
          </a:xfrm>
          <a:prstGeom prst="rect">
            <a:avLst/>
          </a:prstGeom>
          <a:noFill/>
        </p:spPr>
        <p:txBody>
          <a:bodyPr>
            <a:spAutoFit/>
          </a:bodyPr>
          <a:lstStyle/>
          <a:p>
            <a:pPr eaLnBrk="1" hangingPunct="1">
              <a:defRPr/>
            </a:pPr>
            <a:r>
              <a:rPr lang="en-US" sz="3200" kern="0" dirty="0" err="1">
                <a:latin typeface="Arial" charset="0"/>
                <a:cs typeface="Arial" charset="0"/>
              </a:rPr>
              <a:t>Waarom</a:t>
            </a:r>
            <a:r>
              <a:rPr lang="en-US" sz="3200" kern="0" dirty="0">
                <a:latin typeface="Arial" charset="0"/>
                <a:cs typeface="Arial" charset="0"/>
              </a:rPr>
              <a:t> </a:t>
            </a:r>
            <a:r>
              <a:rPr lang="en-US" sz="3200" kern="0" dirty="0" err="1">
                <a:latin typeface="Arial" charset="0"/>
                <a:cs typeface="Arial" charset="0"/>
              </a:rPr>
              <a:t>Signaalwoorden</a:t>
            </a:r>
            <a:r>
              <a:rPr lang="en-US" sz="3200" kern="0" dirty="0">
                <a:latin typeface="Arial" charset="0"/>
                <a:cs typeface="Arial" charset="0"/>
              </a:rPr>
              <a:t>?</a:t>
            </a:r>
            <a:endParaRPr lang="en-US" sz="3200" kern="0" dirty="0">
              <a:latin typeface="Verdana" pitchFamily="34" charset="0"/>
              <a:cs typeface="Arial" charset="0"/>
            </a:endParaRPr>
          </a:p>
        </p:txBody>
      </p:sp>
      <p:sp>
        <p:nvSpPr>
          <p:cNvPr id="37891" name="Tekstvak 2">
            <a:extLst>
              <a:ext uri="{FF2B5EF4-FFF2-40B4-BE49-F238E27FC236}">
                <a16:creationId xmlns:a16="http://schemas.microsoft.com/office/drawing/2014/main" id="{DF8D048D-DDAB-4BD0-9254-DA959A8111F8}"/>
              </a:ext>
            </a:extLst>
          </p:cNvPr>
          <p:cNvSpPr txBox="1">
            <a:spLocks noChangeArrowheads="1"/>
          </p:cNvSpPr>
          <p:nvPr/>
        </p:nvSpPr>
        <p:spPr bwMode="auto">
          <a:xfrm>
            <a:off x="1116013" y="2205038"/>
            <a:ext cx="7488237" cy="267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nl-NL" altLang="nl-NL" sz="2800"/>
              <a:t>Signaalwoorden helpen bij het begrijpen van een tekst, omdat ze het verband aangeven tussen tekstdelen. </a:t>
            </a:r>
          </a:p>
          <a:p>
            <a:pPr eaLnBrk="1" hangingPunct="1">
              <a:spcBef>
                <a:spcPct val="0"/>
              </a:spcBef>
              <a:buFontTx/>
              <a:buNone/>
            </a:pPr>
            <a:endParaRPr lang="nl-NL" altLang="nl-NL" sz="2800"/>
          </a:p>
          <a:p>
            <a:pPr eaLnBrk="1" hangingPunct="1">
              <a:spcBef>
                <a:spcPct val="0"/>
              </a:spcBef>
              <a:buFontTx/>
              <a:buNone/>
            </a:pPr>
            <a:r>
              <a:rPr lang="nl-NL" altLang="nl-NL" sz="2800"/>
              <a:t>Als je dat verband herkent, wordt het duidelijker wat de tekst je wil vertellen.</a:t>
            </a:r>
          </a:p>
        </p:txBody>
      </p:sp>
      <p:pic>
        <p:nvPicPr>
          <p:cNvPr id="64516" name="Afbeelding 2">
            <a:hlinkClick r:id="rId3" action="ppaction://hlinksldjump"/>
            <a:extLst>
              <a:ext uri="{FF2B5EF4-FFF2-40B4-BE49-F238E27FC236}">
                <a16:creationId xmlns:a16="http://schemas.microsoft.com/office/drawing/2014/main" id="{1A248266-482F-4970-8BA9-231A156E24F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24525" y="125413"/>
            <a:ext cx="330993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anim calcmode="lin" valueType="num">
                                      <p:cBhvr additive="base">
                                        <p:cTn id="7" dur="500" fill="hold"/>
                                        <p:tgtEl>
                                          <p:spTgt spid="3789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78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7891">
                                            <p:txEl>
                                              <p:pRg st="2" end="2"/>
                                            </p:txEl>
                                          </p:spTgt>
                                        </p:tgtEl>
                                        <p:attrNameLst>
                                          <p:attrName>style.visibility</p:attrName>
                                        </p:attrNameLst>
                                      </p:cBhvr>
                                      <p:to>
                                        <p:strVal val="visible"/>
                                      </p:to>
                                    </p:set>
                                    <p:anim calcmode="lin" valueType="num">
                                      <p:cBhvr additive="base">
                                        <p:cTn id="13" dur="500" fill="hold"/>
                                        <p:tgtEl>
                                          <p:spTgt spid="37891">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7891">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kstvak 1">
            <a:extLst>
              <a:ext uri="{FF2B5EF4-FFF2-40B4-BE49-F238E27FC236}">
                <a16:creationId xmlns:a16="http://schemas.microsoft.com/office/drawing/2014/main" id="{BABC626F-516A-4E92-851C-78D07EF8D879}"/>
              </a:ext>
            </a:extLst>
          </p:cNvPr>
          <p:cNvSpPr txBox="1">
            <a:spLocks noChangeArrowheads="1"/>
          </p:cNvSpPr>
          <p:nvPr/>
        </p:nvSpPr>
        <p:spPr bwMode="auto">
          <a:xfrm>
            <a:off x="827088" y="207963"/>
            <a:ext cx="5399087"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nl-NL" altLang="nl-NL"/>
              <a:t>Aanpak Signaalwoorden</a:t>
            </a:r>
          </a:p>
        </p:txBody>
      </p:sp>
      <p:sp>
        <p:nvSpPr>
          <p:cNvPr id="38915" name="Tekstvak 2">
            <a:extLst>
              <a:ext uri="{FF2B5EF4-FFF2-40B4-BE49-F238E27FC236}">
                <a16:creationId xmlns:a16="http://schemas.microsoft.com/office/drawing/2014/main" id="{9BB12C50-189F-4C0B-B251-ACD40A8E3409}"/>
              </a:ext>
            </a:extLst>
          </p:cNvPr>
          <p:cNvSpPr txBox="1">
            <a:spLocks noChangeArrowheads="1"/>
          </p:cNvSpPr>
          <p:nvPr/>
        </p:nvSpPr>
        <p:spPr bwMode="auto">
          <a:xfrm>
            <a:off x="684213" y="1700213"/>
            <a:ext cx="7991475" cy="504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defRPr/>
            </a:pPr>
            <a:r>
              <a:rPr lang="nl-NL" altLang="nl-NL" sz="2400" dirty="0"/>
              <a:t>Er zijn verschillende soorten verbanden:</a:t>
            </a:r>
          </a:p>
          <a:p>
            <a:pPr marL="342900" indent="-342900" eaLnBrk="1" hangingPunct="1">
              <a:spcBef>
                <a:spcPct val="0"/>
              </a:spcBef>
              <a:defRPr/>
            </a:pPr>
            <a:r>
              <a:rPr lang="nl-NL" altLang="nl-NL" sz="2200" dirty="0"/>
              <a:t>Volgorde: signaalwoorden ‘eerst, daarna, ten slotte…’</a:t>
            </a:r>
          </a:p>
          <a:p>
            <a:pPr marL="342900" indent="-342900" eaLnBrk="1" hangingPunct="1">
              <a:spcBef>
                <a:spcPct val="0"/>
              </a:spcBef>
              <a:defRPr/>
            </a:pPr>
            <a:r>
              <a:rPr lang="nl-NL" altLang="nl-NL" sz="2200" dirty="0"/>
              <a:t>Reden: signaalwoorden ‘want, namelijk, omdat …’</a:t>
            </a:r>
          </a:p>
          <a:p>
            <a:pPr marL="342900" indent="-342900" eaLnBrk="1" hangingPunct="1">
              <a:spcBef>
                <a:spcPct val="0"/>
              </a:spcBef>
              <a:defRPr/>
            </a:pPr>
            <a:r>
              <a:rPr lang="nl-NL" altLang="nl-NL" sz="2200" dirty="0"/>
              <a:t>Tegenstelling: signaalwoorden ‘maar, toch, echter…’</a:t>
            </a:r>
          </a:p>
          <a:p>
            <a:pPr marL="342900" indent="-342900" eaLnBrk="1" hangingPunct="1">
              <a:spcBef>
                <a:spcPct val="0"/>
              </a:spcBef>
              <a:defRPr/>
            </a:pPr>
            <a:endParaRPr lang="nl-NL" altLang="nl-NL" sz="1600" dirty="0"/>
          </a:p>
          <a:p>
            <a:pPr marL="742950" lvl="1" indent="-285750" eaLnBrk="1" hangingPunct="1">
              <a:spcBef>
                <a:spcPct val="0"/>
              </a:spcBef>
              <a:buFont typeface="Wingdings" panose="05000000000000000000" pitchFamily="2" charset="2"/>
              <a:buChar char="Ø"/>
              <a:defRPr/>
            </a:pPr>
            <a:r>
              <a:rPr lang="nl-NL" altLang="nl-NL" sz="1600" dirty="0"/>
              <a:t>Op het schema op de volgende dia staan nog veel meer voorbeelden.</a:t>
            </a:r>
            <a:r>
              <a:rPr lang="nl-NL" altLang="nl-NL" sz="1200" dirty="0"/>
              <a:t>     </a:t>
            </a:r>
            <a:r>
              <a:rPr lang="nl-NL" altLang="nl-NL" sz="1600" dirty="0"/>
              <a:t>      Dit ‘Overzicht signaalwoorden’ is te vinden op de website bij Basismateriaal </a:t>
            </a:r>
            <a:r>
              <a:rPr lang="nl-NL" altLang="nl-NL" sz="1600" dirty="0">
                <a:sym typeface="Wingdings" panose="05000000000000000000" pitchFamily="2" charset="2"/>
              </a:rPr>
              <a:t> Overig.</a:t>
            </a:r>
            <a:endParaRPr lang="nl-NL" altLang="nl-NL" sz="1600" dirty="0"/>
          </a:p>
          <a:p>
            <a:pPr eaLnBrk="1" hangingPunct="1">
              <a:spcBef>
                <a:spcPct val="0"/>
              </a:spcBef>
              <a:buFontTx/>
              <a:buNone/>
              <a:defRPr/>
            </a:pPr>
            <a:endParaRPr lang="nl-NL" altLang="nl-NL" sz="1600" dirty="0"/>
          </a:p>
          <a:p>
            <a:pPr eaLnBrk="1" hangingPunct="1">
              <a:spcBef>
                <a:spcPct val="0"/>
              </a:spcBef>
              <a:buFontTx/>
              <a:buNone/>
              <a:defRPr/>
            </a:pPr>
            <a:r>
              <a:rPr lang="nl-NL" altLang="nl-NL" sz="2400" dirty="0"/>
              <a:t>Als ik een signaalwoord zie in een tekst bedenk ik: </a:t>
            </a:r>
          </a:p>
          <a:p>
            <a:pPr marL="342900" indent="-342900" eaLnBrk="1" hangingPunct="1">
              <a:spcBef>
                <a:spcPct val="0"/>
              </a:spcBef>
              <a:defRPr/>
            </a:pPr>
            <a:r>
              <a:rPr lang="nl-NL" altLang="nl-NL" sz="2400" dirty="0"/>
              <a:t>welk soort verband wordt er bedoeld?</a:t>
            </a:r>
          </a:p>
          <a:p>
            <a:pPr marL="342900" indent="-342900" eaLnBrk="1" hangingPunct="1">
              <a:spcBef>
                <a:spcPct val="0"/>
              </a:spcBef>
              <a:defRPr/>
            </a:pPr>
            <a:r>
              <a:rPr lang="nl-NL" altLang="nl-NL" sz="2400" dirty="0"/>
              <a:t>en, tussen welke tekstdelen bestaat dit verband?</a:t>
            </a:r>
          </a:p>
          <a:p>
            <a:pPr eaLnBrk="1" hangingPunct="1">
              <a:spcBef>
                <a:spcPct val="0"/>
              </a:spcBef>
              <a:buFontTx/>
              <a:buNone/>
              <a:defRPr/>
            </a:pPr>
            <a:endParaRPr lang="nl-NL" altLang="nl-NL" sz="800" dirty="0"/>
          </a:p>
          <a:p>
            <a:pPr marL="800100" lvl="1" indent="-342900" eaLnBrk="1" hangingPunct="1">
              <a:spcBef>
                <a:spcPct val="0"/>
              </a:spcBef>
              <a:buFont typeface="Wingdings" panose="05000000000000000000" pitchFamily="2" charset="2"/>
              <a:buChar char="Ø"/>
              <a:defRPr/>
            </a:pPr>
            <a:r>
              <a:rPr lang="nl-NL" altLang="nl-NL" sz="2400" dirty="0"/>
              <a:t>Ik controleer dat verband door me af te vragen: </a:t>
            </a:r>
          </a:p>
          <a:p>
            <a:pPr lvl="1" eaLnBrk="1" hangingPunct="1">
              <a:spcBef>
                <a:spcPct val="0"/>
              </a:spcBef>
              <a:buFontTx/>
              <a:buNone/>
              <a:defRPr/>
            </a:pPr>
            <a:r>
              <a:rPr lang="nl-NL" altLang="nl-NL" sz="2400" dirty="0"/>
              <a:t>    ‘dus ze bedoelen…’</a:t>
            </a:r>
          </a:p>
          <a:p>
            <a:pPr eaLnBrk="1" hangingPunct="1">
              <a:spcBef>
                <a:spcPct val="0"/>
              </a:spcBef>
              <a:buFontTx/>
              <a:buNone/>
              <a:defRPr/>
            </a:pPr>
            <a:endParaRPr lang="nl-NL" altLang="nl-NL" sz="2400" dirty="0">
              <a:solidFill>
                <a:srgbClr val="7030A0"/>
              </a:solidFill>
            </a:endParaRPr>
          </a:p>
        </p:txBody>
      </p:sp>
      <p:pic>
        <p:nvPicPr>
          <p:cNvPr id="66564" name="Afbeelding 1">
            <a:hlinkClick r:id="rId3" action="ppaction://hlinksldjump"/>
            <a:extLst>
              <a:ext uri="{FF2B5EF4-FFF2-40B4-BE49-F238E27FC236}">
                <a16:creationId xmlns:a16="http://schemas.microsoft.com/office/drawing/2014/main" id="{FEF1FFC4-7D1F-4F1F-9042-5F77B908262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08663" y="134938"/>
            <a:ext cx="3309937"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anim calcmode="lin" valueType="num">
                                      <p:cBhvr additive="base">
                                        <p:cTn id="7" dur="500" fill="hold"/>
                                        <p:tgtEl>
                                          <p:spTgt spid="389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89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8915">
                                            <p:txEl>
                                              <p:pRg st="1" end="1"/>
                                            </p:txEl>
                                          </p:spTgt>
                                        </p:tgtEl>
                                        <p:attrNameLst>
                                          <p:attrName>style.visibility</p:attrName>
                                        </p:attrNameLst>
                                      </p:cBhvr>
                                      <p:to>
                                        <p:strVal val="visible"/>
                                      </p:to>
                                    </p:set>
                                    <p:anim calcmode="lin" valueType="num">
                                      <p:cBhvr additive="base">
                                        <p:cTn id="13" dur="500" fill="hold"/>
                                        <p:tgtEl>
                                          <p:spTgt spid="3891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89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8915">
                                            <p:txEl>
                                              <p:pRg st="2" end="2"/>
                                            </p:txEl>
                                          </p:spTgt>
                                        </p:tgtEl>
                                        <p:attrNameLst>
                                          <p:attrName>style.visibility</p:attrName>
                                        </p:attrNameLst>
                                      </p:cBhvr>
                                      <p:to>
                                        <p:strVal val="visible"/>
                                      </p:to>
                                    </p:set>
                                    <p:anim calcmode="lin" valueType="num">
                                      <p:cBhvr additive="base">
                                        <p:cTn id="19" dur="500" fill="hold"/>
                                        <p:tgtEl>
                                          <p:spTgt spid="3891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891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8915">
                                            <p:txEl>
                                              <p:pRg st="3" end="3"/>
                                            </p:txEl>
                                          </p:spTgt>
                                        </p:tgtEl>
                                        <p:attrNameLst>
                                          <p:attrName>style.visibility</p:attrName>
                                        </p:attrNameLst>
                                      </p:cBhvr>
                                      <p:to>
                                        <p:strVal val="visible"/>
                                      </p:to>
                                    </p:set>
                                    <p:anim calcmode="lin" valueType="num">
                                      <p:cBhvr additive="base">
                                        <p:cTn id="25" dur="500" fill="hold"/>
                                        <p:tgtEl>
                                          <p:spTgt spid="3891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891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38915">
                                            <p:txEl>
                                              <p:pRg st="5" end="5"/>
                                            </p:txEl>
                                          </p:spTgt>
                                        </p:tgtEl>
                                        <p:attrNameLst>
                                          <p:attrName>style.visibility</p:attrName>
                                        </p:attrNameLst>
                                      </p:cBhvr>
                                      <p:to>
                                        <p:strVal val="visible"/>
                                      </p:to>
                                    </p:set>
                                    <p:anim calcmode="lin" valueType="num">
                                      <p:cBhvr additive="base">
                                        <p:cTn id="31" dur="500" fill="hold"/>
                                        <p:tgtEl>
                                          <p:spTgt spid="38915">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891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38915">
                                            <p:txEl>
                                              <p:pRg st="7" end="7"/>
                                            </p:txEl>
                                          </p:spTgt>
                                        </p:tgtEl>
                                        <p:attrNameLst>
                                          <p:attrName>style.visibility</p:attrName>
                                        </p:attrNameLst>
                                      </p:cBhvr>
                                      <p:to>
                                        <p:strVal val="visible"/>
                                      </p:to>
                                    </p:set>
                                    <p:anim calcmode="lin" valueType="num">
                                      <p:cBhvr additive="base">
                                        <p:cTn id="37" dur="500" fill="hold"/>
                                        <p:tgtEl>
                                          <p:spTgt spid="38915">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891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38915">
                                            <p:txEl>
                                              <p:pRg st="8" end="8"/>
                                            </p:txEl>
                                          </p:spTgt>
                                        </p:tgtEl>
                                        <p:attrNameLst>
                                          <p:attrName>style.visibility</p:attrName>
                                        </p:attrNameLst>
                                      </p:cBhvr>
                                      <p:to>
                                        <p:strVal val="visible"/>
                                      </p:to>
                                    </p:set>
                                    <p:anim calcmode="lin" valueType="num">
                                      <p:cBhvr additive="base">
                                        <p:cTn id="43" dur="500" fill="hold"/>
                                        <p:tgtEl>
                                          <p:spTgt spid="38915">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891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38915">
                                            <p:txEl>
                                              <p:pRg st="9" end="9"/>
                                            </p:txEl>
                                          </p:spTgt>
                                        </p:tgtEl>
                                        <p:attrNameLst>
                                          <p:attrName>style.visibility</p:attrName>
                                        </p:attrNameLst>
                                      </p:cBhvr>
                                      <p:to>
                                        <p:strVal val="visible"/>
                                      </p:to>
                                    </p:set>
                                    <p:anim calcmode="lin" valueType="num">
                                      <p:cBhvr additive="base">
                                        <p:cTn id="49" dur="500" fill="hold"/>
                                        <p:tgtEl>
                                          <p:spTgt spid="38915">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8915">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p:cTn id="54" dur="1" fill="hold">
                                          <p:stCondLst>
                                            <p:cond delay="0"/>
                                          </p:stCondLst>
                                        </p:cTn>
                                        <p:tgtEl>
                                          <p:spTgt spid="38915">
                                            <p:txEl>
                                              <p:pRg st="11" end="11"/>
                                            </p:txEl>
                                          </p:spTgt>
                                        </p:tgtEl>
                                        <p:attrNameLst>
                                          <p:attrName>style.visibility</p:attrName>
                                        </p:attrNameLst>
                                      </p:cBhvr>
                                      <p:to>
                                        <p:strVal val="visible"/>
                                      </p:to>
                                    </p:set>
                                    <p:anim calcmode="lin" valueType="num">
                                      <p:cBhvr additive="base">
                                        <p:cTn id="55" dur="500" fill="hold"/>
                                        <p:tgtEl>
                                          <p:spTgt spid="38915">
                                            <p:txEl>
                                              <p:pRg st="11" end="11"/>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8915">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nodeType="clickEffect">
                                  <p:stCondLst>
                                    <p:cond delay="0"/>
                                  </p:stCondLst>
                                  <p:childTnLst>
                                    <p:set>
                                      <p:cBhvr>
                                        <p:cTn id="60" dur="1" fill="hold">
                                          <p:stCondLst>
                                            <p:cond delay="0"/>
                                          </p:stCondLst>
                                        </p:cTn>
                                        <p:tgtEl>
                                          <p:spTgt spid="38915">
                                            <p:txEl>
                                              <p:pRg st="12" end="12"/>
                                            </p:txEl>
                                          </p:spTgt>
                                        </p:tgtEl>
                                        <p:attrNameLst>
                                          <p:attrName>style.visibility</p:attrName>
                                        </p:attrNameLst>
                                      </p:cBhvr>
                                      <p:to>
                                        <p:strVal val="visible"/>
                                      </p:to>
                                    </p:set>
                                    <p:anim calcmode="lin" valueType="num">
                                      <p:cBhvr additive="base">
                                        <p:cTn id="61" dur="500" fill="hold"/>
                                        <p:tgtEl>
                                          <p:spTgt spid="38915">
                                            <p:txEl>
                                              <p:pRg st="12" end="12"/>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8915">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134">
            <a:extLst>
              <a:ext uri="{FF2B5EF4-FFF2-40B4-BE49-F238E27FC236}">
                <a16:creationId xmlns:a16="http://schemas.microsoft.com/office/drawing/2014/main" id="{E36E1AD5-21B9-4A0F-9359-BCBFCE7D72B9}"/>
              </a:ext>
            </a:extLst>
          </p:cNvPr>
          <p:cNvGraphicFramePr>
            <a:graphicFrameLocks noGrp="1"/>
          </p:cNvGraphicFramePr>
          <p:nvPr/>
        </p:nvGraphicFramePr>
        <p:xfrm>
          <a:off x="395288" y="260350"/>
          <a:ext cx="8569325" cy="6323011"/>
        </p:xfrm>
        <a:graphic>
          <a:graphicData uri="http://schemas.openxmlformats.org/drawingml/2006/table">
            <a:tbl>
              <a:tblPr/>
              <a:tblGrid>
                <a:gridCol w="5616872">
                  <a:extLst>
                    <a:ext uri="{9D8B030D-6E8A-4147-A177-3AD203B41FA5}">
                      <a16:colId xmlns:a16="http://schemas.microsoft.com/office/drawing/2014/main" val="20000"/>
                    </a:ext>
                  </a:extLst>
                </a:gridCol>
                <a:gridCol w="2952453">
                  <a:extLst>
                    <a:ext uri="{9D8B030D-6E8A-4147-A177-3AD203B41FA5}">
                      <a16:colId xmlns:a16="http://schemas.microsoft.com/office/drawing/2014/main" val="20001"/>
                    </a:ext>
                  </a:extLst>
                </a:gridCol>
              </a:tblGrid>
              <a:tr h="33531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1600" b="1" i="0" u="none" strike="noStrike" cap="none" normalizeH="0" baseline="0" dirty="0">
                          <a:ln>
                            <a:noFill/>
                          </a:ln>
                          <a:solidFill>
                            <a:srgbClr val="800080"/>
                          </a:solidFill>
                          <a:effectLst/>
                          <a:latin typeface="+mj-lt"/>
                          <a:cs typeface="Times New Roman" pitchFamily="18" charset="0"/>
                        </a:rPr>
                        <a:t>Signaalwoord</a:t>
                      </a:r>
                      <a:endParaRPr kumimoji="0" lang="nl-NL" sz="1600" b="0" i="0" u="none" strike="noStrike" cap="none" normalizeH="0" baseline="0" dirty="0">
                        <a:ln>
                          <a:noFill/>
                        </a:ln>
                        <a:solidFill>
                          <a:srgbClr val="800080"/>
                        </a:solidFill>
                        <a:effectLst/>
                        <a:latin typeface="+mj-lt"/>
                        <a:cs typeface="Times New Roman" pitchFamily="18" charset="0"/>
                      </a:endParaRPr>
                    </a:p>
                  </a:txBody>
                  <a:tcPr marL="91444" marR="91444"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1600" b="1" i="0" u="none" strike="noStrike" cap="none" normalizeH="0" baseline="0" dirty="0">
                          <a:ln>
                            <a:noFill/>
                          </a:ln>
                          <a:solidFill>
                            <a:srgbClr val="800080"/>
                          </a:solidFill>
                          <a:effectLst/>
                          <a:latin typeface="+mj-lt"/>
                          <a:cs typeface="Times New Roman" pitchFamily="18" charset="0"/>
                        </a:rPr>
                        <a:t>Verband</a:t>
                      </a:r>
                      <a:endParaRPr kumimoji="0" lang="nl-NL" sz="1600" b="0" i="0" u="none" strike="noStrike" cap="none" normalizeH="0" baseline="0" dirty="0">
                        <a:ln>
                          <a:noFill/>
                        </a:ln>
                        <a:solidFill>
                          <a:srgbClr val="800080"/>
                        </a:solidFill>
                        <a:effectLst/>
                        <a:latin typeface="+mj-lt"/>
                        <a:cs typeface="Arial" charset="0"/>
                      </a:endParaRPr>
                    </a:p>
                  </a:txBody>
                  <a:tcPr marL="91444" marR="91444"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5724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1200" b="1" i="0" u="none" strike="noStrike" cap="none" normalizeH="0" baseline="0" dirty="0">
                          <a:ln>
                            <a:noFill/>
                          </a:ln>
                          <a:solidFill>
                            <a:srgbClr val="800080"/>
                          </a:solidFill>
                          <a:effectLst/>
                          <a:latin typeface="+mj-lt"/>
                          <a:cs typeface="Times New Roman" pitchFamily="18" charset="0"/>
                        </a:rPr>
                        <a:t>doordat, door, de oorzaak/reden is, zodat, hierdoor, daardoor, dus,</a:t>
                      </a:r>
                    </a:p>
                    <a:p>
                      <a:pPr marL="0" marR="0" lvl="0" indent="0" algn="l" defTabSz="914400" rtl="0" eaLnBrk="1" fontAlgn="base" latinLnBrk="0" hangingPunct="1">
                        <a:lnSpc>
                          <a:spcPct val="100000"/>
                        </a:lnSpc>
                        <a:spcBef>
                          <a:spcPct val="0"/>
                        </a:spcBef>
                        <a:spcAft>
                          <a:spcPct val="0"/>
                        </a:spcAft>
                        <a:buClrTx/>
                        <a:buSzTx/>
                        <a:buFontTx/>
                        <a:buNone/>
                        <a:tabLst/>
                      </a:pPr>
                      <a:r>
                        <a:rPr kumimoji="0" lang="nl-NL" sz="1200" b="1" i="0" u="none" strike="noStrike" cap="none" normalizeH="0" baseline="0" dirty="0">
                          <a:ln>
                            <a:noFill/>
                          </a:ln>
                          <a:solidFill>
                            <a:srgbClr val="800080"/>
                          </a:solidFill>
                          <a:effectLst/>
                          <a:latin typeface="+mj-lt"/>
                          <a:cs typeface="Times New Roman" pitchFamily="18" charset="0"/>
                        </a:rPr>
                        <a:t>dit leidt tot, het gevolg/resultaat/effect (daarvan) is, waardoor</a:t>
                      </a:r>
                      <a:endParaRPr kumimoji="0" lang="nl-NL" sz="1200" b="1" i="0" u="none" strike="noStrike" cap="none" normalizeH="0" baseline="0" dirty="0">
                        <a:ln>
                          <a:noFill/>
                        </a:ln>
                        <a:solidFill>
                          <a:srgbClr val="800080"/>
                        </a:solidFill>
                        <a:effectLst/>
                        <a:latin typeface="+mj-lt"/>
                        <a:cs typeface="Arial" charset="0"/>
                      </a:endParaRPr>
                    </a:p>
                  </a:txBody>
                  <a:tcPr marL="91444" marR="91444"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1400" b="1" i="0" u="none" strike="noStrike" cap="none" normalizeH="0" baseline="0" dirty="0">
                          <a:ln>
                            <a:noFill/>
                          </a:ln>
                          <a:solidFill>
                            <a:srgbClr val="800080"/>
                          </a:solidFill>
                          <a:effectLst/>
                          <a:latin typeface="+mj-lt"/>
                          <a:cs typeface="Times New Roman" pitchFamily="18" charset="0"/>
                          <a:hlinkClick r:id="rId3" action="ppaction://hlinksldjump"/>
                        </a:rPr>
                        <a:t>oorzaak/gevolg</a:t>
                      </a:r>
                      <a:endParaRPr kumimoji="0" lang="nl-NL" sz="1400" b="1" i="0" u="none" strike="noStrike" cap="none" normalizeH="0" baseline="0" dirty="0">
                        <a:ln>
                          <a:noFill/>
                        </a:ln>
                        <a:solidFill>
                          <a:schemeClr val="bg1"/>
                        </a:solidFill>
                        <a:effectLst/>
                        <a:latin typeface="+mj-lt"/>
                        <a:cs typeface="Arial" charset="0"/>
                      </a:endParaRPr>
                    </a:p>
                  </a:txBody>
                  <a:tcPr marL="91444" marR="91444"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30482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1200" b="1" i="0" u="none" strike="noStrike" cap="none" normalizeH="0" baseline="0" dirty="0">
                          <a:ln>
                            <a:noFill/>
                          </a:ln>
                          <a:solidFill>
                            <a:srgbClr val="800080"/>
                          </a:solidFill>
                          <a:effectLst/>
                          <a:latin typeface="+mj-lt"/>
                          <a:cs typeface="Times New Roman" pitchFamily="18" charset="0"/>
                        </a:rPr>
                        <a:t>dus, vandaar, om die reden, dan ook, dat betekent, concluderend, kortom</a:t>
                      </a:r>
                      <a:endParaRPr kumimoji="0" lang="nl-NL" sz="1200" b="1" i="0" u="none" strike="noStrike" cap="none" normalizeH="0" baseline="0" dirty="0">
                        <a:ln>
                          <a:noFill/>
                        </a:ln>
                        <a:solidFill>
                          <a:srgbClr val="800080"/>
                        </a:solidFill>
                        <a:effectLst/>
                        <a:latin typeface="+mj-lt"/>
                        <a:cs typeface="Arial" charset="0"/>
                      </a:endParaRPr>
                    </a:p>
                  </a:txBody>
                  <a:tcPr marL="91444" marR="91444"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1400" b="1" i="0" u="none" strike="noStrike" cap="none" normalizeH="0" baseline="0" dirty="0">
                          <a:ln>
                            <a:noFill/>
                          </a:ln>
                          <a:solidFill>
                            <a:srgbClr val="800080"/>
                          </a:solidFill>
                          <a:effectLst/>
                          <a:latin typeface="+mj-lt"/>
                          <a:cs typeface="Arial" charset="0"/>
                          <a:hlinkClick r:id="rId4" action="ppaction://hlinksldjump"/>
                        </a:rPr>
                        <a:t>conclusie</a:t>
                      </a:r>
                      <a:endParaRPr kumimoji="0" lang="nl-NL" sz="1400" b="1" i="0" u="none" strike="noStrike" cap="none" normalizeH="0" baseline="0" dirty="0">
                        <a:ln>
                          <a:noFill/>
                        </a:ln>
                        <a:solidFill>
                          <a:schemeClr val="bg1"/>
                        </a:solidFill>
                        <a:effectLst/>
                        <a:latin typeface="+mj-lt"/>
                        <a:cs typeface="Arial" charset="0"/>
                      </a:endParaRPr>
                    </a:p>
                  </a:txBody>
                  <a:tcPr marL="91444" marR="91444"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7509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1200" b="1" i="0" u="none" strike="noStrike" cap="none" normalizeH="0" baseline="0" dirty="0">
                          <a:ln>
                            <a:noFill/>
                          </a:ln>
                          <a:solidFill>
                            <a:srgbClr val="800080"/>
                          </a:solidFill>
                          <a:effectLst/>
                          <a:latin typeface="+mj-lt"/>
                          <a:cs typeface="Arial" charset="0"/>
                        </a:rPr>
                        <a:t>en, ook, ten eerste, ten tweede, een ander…, daarbij, daarnaast, voorts, verder, bovendien, niet alleen...maar ook, zowel…als, noch…noch, </a:t>
                      </a:r>
                    </a:p>
                    <a:p>
                      <a:pPr marL="0" marR="0" lvl="0" indent="0" algn="l" defTabSz="914400" rtl="0" eaLnBrk="1" fontAlgn="base" latinLnBrk="0" hangingPunct="1">
                        <a:lnSpc>
                          <a:spcPct val="100000"/>
                        </a:lnSpc>
                        <a:spcBef>
                          <a:spcPct val="0"/>
                        </a:spcBef>
                        <a:spcAft>
                          <a:spcPct val="0"/>
                        </a:spcAft>
                        <a:buClrTx/>
                        <a:buSzTx/>
                        <a:buFontTx/>
                        <a:buNone/>
                        <a:tabLst/>
                      </a:pPr>
                      <a:r>
                        <a:rPr kumimoji="0" lang="nl-NL" sz="1200" b="1" i="0" u="none" strike="noStrike" cap="none" normalizeH="0" baseline="0" dirty="0">
                          <a:ln>
                            <a:noFill/>
                          </a:ln>
                          <a:solidFill>
                            <a:srgbClr val="800080"/>
                          </a:solidFill>
                          <a:effectLst/>
                          <a:latin typeface="+mj-lt"/>
                          <a:cs typeface="Arial" charset="0"/>
                        </a:rPr>
                        <a:t>ten slotte, enzovoort, eveneens, evenals, tevens</a:t>
                      </a:r>
                    </a:p>
                  </a:txBody>
                  <a:tcPr marL="91444" marR="91444"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1400" b="1" i="0" u="none" strike="noStrike" cap="none" normalizeH="0" baseline="0" dirty="0">
                          <a:ln>
                            <a:noFill/>
                          </a:ln>
                          <a:solidFill>
                            <a:srgbClr val="800080"/>
                          </a:solidFill>
                          <a:effectLst/>
                          <a:latin typeface="+mj-lt"/>
                          <a:cs typeface="Arial" charset="0"/>
                          <a:hlinkClick r:id="rId5" action="ppaction://hlinksldjump"/>
                        </a:rPr>
                        <a:t>opsomming</a:t>
                      </a:r>
                      <a:endParaRPr kumimoji="0" lang="nl-NL" sz="1400" b="1" i="0" u="none" strike="noStrike" cap="none" normalizeH="0" baseline="0" dirty="0">
                        <a:ln>
                          <a:noFill/>
                        </a:ln>
                        <a:solidFill>
                          <a:schemeClr val="bg1"/>
                        </a:solidFill>
                        <a:effectLst/>
                        <a:latin typeface="+mj-lt"/>
                        <a:cs typeface="Arial" charset="0"/>
                      </a:endParaRPr>
                    </a:p>
                  </a:txBody>
                  <a:tcPr marL="91444" marR="91444"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0482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1200" b="1" i="0" u="none" strike="noStrike" cap="none" normalizeH="0" baseline="0" dirty="0">
                          <a:ln>
                            <a:noFill/>
                          </a:ln>
                          <a:solidFill>
                            <a:srgbClr val="800080"/>
                          </a:solidFill>
                          <a:effectLst/>
                          <a:latin typeface="+mj-lt"/>
                          <a:cs typeface="Arial" charset="0"/>
                        </a:rPr>
                        <a:t>aangezien, omdat, want, immers, namelijk, vanwege, wegens, daarom</a:t>
                      </a:r>
                    </a:p>
                  </a:txBody>
                  <a:tcPr marL="91444" marR="91444"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1400" b="1" i="0" u="none" strike="noStrike" cap="none" normalizeH="0" baseline="0" dirty="0">
                          <a:ln>
                            <a:noFill/>
                          </a:ln>
                          <a:solidFill>
                            <a:srgbClr val="800080"/>
                          </a:solidFill>
                          <a:effectLst/>
                          <a:latin typeface="+mj-lt"/>
                          <a:cs typeface="Arial" charset="0"/>
                          <a:hlinkClick r:id="rId6" action="ppaction://hlinksldjump"/>
                        </a:rPr>
                        <a:t>reden</a:t>
                      </a:r>
                      <a:endParaRPr kumimoji="0" lang="nl-NL" sz="1400" b="1" i="0" u="none" strike="noStrike" cap="none" normalizeH="0" baseline="0" dirty="0">
                        <a:ln>
                          <a:noFill/>
                        </a:ln>
                        <a:solidFill>
                          <a:schemeClr val="bg1"/>
                        </a:solidFill>
                        <a:effectLst/>
                        <a:latin typeface="+mj-lt"/>
                        <a:cs typeface="Arial" charset="0"/>
                      </a:endParaRPr>
                    </a:p>
                  </a:txBody>
                  <a:tcPr marL="91444" marR="91444"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0482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1200" b="1" i="0" u="none" strike="noStrike" cap="none" normalizeH="0" baseline="0" dirty="0">
                          <a:ln>
                            <a:noFill/>
                          </a:ln>
                          <a:solidFill>
                            <a:srgbClr val="800080"/>
                          </a:solidFill>
                          <a:effectLst/>
                          <a:latin typeface="+mj-lt"/>
                          <a:cs typeface="Arial" charset="0"/>
                        </a:rPr>
                        <a:t>samenvattend, kortom</a:t>
                      </a:r>
                    </a:p>
                  </a:txBody>
                  <a:tcPr marL="91444" marR="91444"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1400" b="1" i="0" u="none" strike="noStrike" cap="none" normalizeH="0" baseline="0" dirty="0">
                          <a:ln>
                            <a:noFill/>
                          </a:ln>
                          <a:solidFill>
                            <a:srgbClr val="800080"/>
                          </a:solidFill>
                          <a:effectLst/>
                          <a:latin typeface="+mj-lt"/>
                          <a:cs typeface="Arial" charset="0"/>
                          <a:hlinkClick r:id="rId7" action="ppaction://hlinksldjump"/>
                        </a:rPr>
                        <a:t>samenvatting</a:t>
                      </a:r>
                      <a:endParaRPr kumimoji="0" lang="nl-NL" sz="1400" b="1" i="0" u="none" strike="noStrike" cap="none" normalizeH="0" baseline="0" dirty="0">
                        <a:ln>
                          <a:noFill/>
                        </a:ln>
                        <a:solidFill>
                          <a:schemeClr val="bg1"/>
                        </a:solidFill>
                        <a:effectLst/>
                        <a:latin typeface="+mj-lt"/>
                        <a:cs typeface="Arial" charset="0"/>
                      </a:endParaRPr>
                    </a:p>
                  </a:txBody>
                  <a:tcPr marL="91444" marR="91444"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5724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1200" b="1" i="0" u="none" strike="noStrike" cap="none" normalizeH="0" baseline="0" dirty="0">
                          <a:ln>
                            <a:noFill/>
                          </a:ln>
                          <a:solidFill>
                            <a:srgbClr val="800080"/>
                          </a:solidFill>
                          <a:effectLst/>
                          <a:latin typeface="+mj-lt"/>
                          <a:cs typeface="Arial" charset="0"/>
                        </a:rPr>
                        <a:t>dan, toen, vroeger, later, terwijl, al, wanneer, nadat, voordat, </a:t>
                      </a:r>
                    </a:p>
                    <a:p>
                      <a:pPr marL="0" marR="0" lvl="0" indent="0" algn="l" defTabSz="914400" rtl="0" eaLnBrk="1" fontAlgn="base" latinLnBrk="0" hangingPunct="1">
                        <a:lnSpc>
                          <a:spcPct val="100000"/>
                        </a:lnSpc>
                        <a:spcBef>
                          <a:spcPct val="0"/>
                        </a:spcBef>
                        <a:spcAft>
                          <a:spcPct val="0"/>
                        </a:spcAft>
                        <a:buClrTx/>
                        <a:buSzTx/>
                        <a:buFontTx/>
                        <a:buNone/>
                        <a:tabLst/>
                      </a:pPr>
                      <a:r>
                        <a:rPr kumimoji="0" lang="nl-NL" sz="1200" b="1" i="0" u="none" strike="noStrike" cap="none" normalizeH="0" baseline="0" dirty="0">
                          <a:ln>
                            <a:noFill/>
                          </a:ln>
                          <a:solidFill>
                            <a:srgbClr val="800080"/>
                          </a:solidFill>
                          <a:effectLst/>
                          <a:latin typeface="+mj-lt"/>
                          <a:cs typeface="Arial" charset="0"/>
                        </a:rPr>
                        <a:t>tot nu toe, plots, plotseling, reeds, wanneer</a:t>
                      </a:r>
                    </a:p>
                  </a:txBody>
                  <a:tcPr marL="91444" marR="91444"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1400" b="1" i="0" u="none" strike="noStrike" cap="none" normalizeH="0" baseline="0" dirty="0">
                          <a:ln>
                            <a:noFill/>
                          </a:ln>
                          <a:solidFill>
                            <a:srgbClr val="800080"/>
                          </a:solidFill>
                          <a:effectLst/>
                          <a:latin typeface="+mj-lt"/>
                          <a:cs typeface="Arial" charset="0"/>
                          <a:hlinkClick r:id="rId8" action="ppaction://hlinksldjump"/>
                        </a:rPr>
                        <a:t>tijd</a:t>
                      </a:r>
                      <a:endParaRPr kumimoji="0" lang="nl-NL" sz="1400" b="1" i="0" u="none" strike="noStrike" cap="none" normalizeH="0" baseline="0" dirty="0">
                        <a:ln>
                          <a:noFill/>
                        </a:ln>
                        <a:solidFill>
                          <a:schemeClr val="bg1"/>
                        </a:solidFill>
                        <a:effectLst/>
                        <a:latin typeface="+mj-lt"/>
                        <a:cs typeface="Arial" charset="0"/>
                      </a:endParaRPr>
                    </a:p>
                  </a:txBody>
                  <a:tcPr marL="91444" marR="91444"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45724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1200" b="1" i="0" u="none" strike="noStrike" cap="none" normalizeH="0" baseline="0" dirty="0">
                          <a:ln>
                            <a:noFill/>
                          </a:ln>
                          <a:solidFill>
                            <a:srgbClr val="800080"/>
                          </a:solidFill>
                          <a:effectLst/>
                          <a:latin typeface="+mj-lt"/>
                          <a:cs typeface="Arial" charset="0"/>
                        </a:rPr>
                        <a:t>zoals, als, zowel….als, alsof, eveneens, evenzeer, op dezelfde wijze,</a:t>
                      </a:r>
                    </a:p>
                    <a:p>
                      <a:pPr marL="0" marR="0" lvl="0" indent="0" algn="l" defTabSz="914400" rtl="0" eaLnBrk="1" fontAlgn="base" latinLnBrk="0" hangingPunct="1">
                        <a:lnSpc>
                          <a:spcPct val="100000"/>
                        </a:lnSpc>
                        <a:spcBef>
                          <a:spcPct val="0"/>
                        </a:spcBef>
                        <a:spcAft>
                          <a:spcPct val="0"/>
                        </a:spcAft>
                        <a:buClrTx/>
                        <a:buSzTx/>
                        <a:buFontTx/>
                        <a:buNone/>
                        <a:tabLst/>
                      </a:pPr>
                      <a:r>
                        <a:rPr kumimoji="0" lang="nl-NL" sz="1200" b="1" i="0" u="none" strike="noStrike" cap="none" normalizeH="0" baseline="0" dirty="0">
                          <a:ln>
                            <a:noFill/>
                          </a:ln>
                          <a:solidFill>
                            <a:srgbClr val="800080"/>
                          </a:solidFill>
                          <a:effectLst/>
                          <a:latin typeface="+mj-lt"/>
                          <a:cs typeface="Arial" charset="0"/>
                        </a:rPr>
                        <a:t>net als, in vergelijking met</a:t>
                      </a:r>
                    </a:p>
                  </a:txBody>
                  <a:tcPr marL="91444" marR="91444"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1400" b="1" i="0" u="none" strike="noStrike" cap="none" normalizeH="0" baseline="0" dirty="0">
                          <a:ln>
                            <a:noFill/>
                          </a:ln>
                          <a:solidFill>
                            <a:srgbClr val="800080"/>
                          </a:solidFill>
                          <a:effectLst/>
                          <a:latin typeface="+mj-lt"/>
                          <a:cs typeface="Arial" charset="0"/>
                          <a:hlinkClick r:id="rId9" action="ppaction://hlinksldjump"/>
                        </a:rPr>
                        <a:t>vergelijking</a:t>
                      </a:r>
                      <a:endParaRPr kumimoji="0" lang="nl-NL" sz="1400" b="1" i="0" u="none" strike="noStrike" cap="none" normalizeH="0" baseline="0" dirty="0">
                        <a:ln>
                          <a:noFill/>
                        </a:ln>
                        <a:solidFill>
                          <a:schemeClr val="bg1"/>
                        </a:solidFill>
                        <a:effectLst/>
                        <a:latin typeface="+mj-lt"/>
                        <a:cs typeface="Arial" charset="0"/>
                      </a:endParaRPr>
                    </a:p>
                  </a:txBody>
                  <a:tcPr marL="91444" marR="91444"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45724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1200" b="1" i="0" u="none" strike="noStrike" cap="none" normalizeH="0" baseline="0" dirty="0">
                          <a:ln>
                            <a:noFill/>
                          </a:ln>
                          <a:solidFill>
                            <a:srgbClr val="800080"/>
                          </a:solidFill>
                          <a:effectLst/>
                          <a:latin typeface="+mj-lt"/>
                          <a:cs typeface="Times New Roman" pitchFamily="18" charset="0"/>
                        </a:rPr>
                        <a:t>eerst, hierna, daarna, vervolgens, ten slotte, ten eerste, ten tweede, voordat, nadat, vroeger, later, oorspronkelijk, intussen</a:t>
                      </a:r>
                      <a:endParaRPr kumimoji="0" lang="nl-NL" sz="1200" b="1" i="0" u="none" strike="noStrike" cap="none" normalizeH="0" baseline="0" dirty="0">
                        <a:ln>
                          <a:noFill/>
                        </a:ln>
                        <a:solidFill>
                          <a:srgbClr val="800080"/>
                        </a:solidFill>
                        <a:effectLst/>
                        <a:latin typeface="+mj-lt"/>
                        <a:cs typeface="Arial" charset="0"/>
                      </a:endParaRPr>
                    </a:p>
                  </a:txBody>
                  <a:tcPr marL="91444" marR="91444"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1400" b="1" i="0" u="none" strike="noStrike" cap="none" normalizeH="0" baseline="0" dirty="0">
                          <a:ln>
                            <a:noFill/>
                          </a:ln>
                          <a:solidFill>
                            <a:srgbClr val="800080"/>
                          </a:solidFill>
                          <a:effectLst/>
                          <a:latin typeface="+mj-lt"/>
                          <a:cs typeface="Times New Roman" pitchFamily="18" charset="0"/>
                          <a:hlinkClick r:id="rId10" action="ppaction://hlinksldjump"/>
                        </a:rPr>
                        <a:t>volgorde</a:t>
                      </a:r>
                      <a:endParaRPr kumimoji="0" lang="nl-NL" sz="1400" b="1" i="0" u="none" strike="noStrike" cap="none" normalizeH="0" baseline="0" dirty="0">
                        <a:ln>
                          <a:noFill/>
                        </a:ln>
                        <a:solidFill>
                          <a:schemeClr val="bg1"/>
                        </a:solidFill>
                        <a:effectLst/>
                        <a:latin typeface="+mj-lt"/>
                        <a:cs typeface="Arial" charset="0"/>
                      </a:endParaRPr>
                    </a:p>
                  </a:txBody>
                  <a:tcPr marL="91444" marR="91444"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45724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1200" b="1" i="0" u="none" strike="noStrike" cap="none" normalizeH="0" baseline="0" dirty="0">
                          <a:ln>
                            <a:noFill/>
                          </a:ln>
                          <a:solidFill>
                            <a:srgbClr val="800080"/>
                          </a:solidFill>
                          <a:effectLst/>
                          <a:latin typeface="+mj-lt"/>
                          <a:cs typeface="Times New Roman" pitchFamily="18" charset="0"/>
                        </a:rPr>
                        <a:t>om…te, voor, opdat, daartoe, met de bedoeling te/om, de bedoeling is…,</a:t>
                      </a:r>
                    </a:p>
                    <a:p>
                      <a:pPr marL="0" marR="0" lvl="0" indent="0" algn="l" defTabSz="914400" rtl="0" eaLnBrk="1" fontAlgn="base" latinLnBrk="0" hangingPunct="1">
                        <a:lnSpc>
                          <a:spcPct val="100000"/>
                        </a:lnSpc>
                        <a:spcBef>
                          <a:spcPct val="0"/>
                        </a:spcBef>
                        <a:spcAft>
                          <a:spcPct val="0"/>
                        </a:spcAft>
                        <a:buClrTx/>
                        <a:buSzTx/>
                        <a:buFontTx/>
                        <a:buNone/>
                        <a:tabLst/>
                      </a:pPr>
                      <a:r>
                        <a:rPr kumimoji="0" lang="nl-NL" sz="1200" b="1" i="0" u="none" strike="noStrike" cap="none" normalizeH="0" baseline="0" dirty="0">
                          <a:ln>
                            <a:noFill/>
                          </a:ln>
                          <a:solidFill>
                            <a:srgbClr val="800080"/>
                          </a:solidFill>
                          <a:effectLst/>
                          <a:latin typeface="+mj-lt"/>
                          <a:cs typeface="Times New Roman" pitchFamily="18" charset="0"/>
                        </a:rPr>
                        <a:t>om, waarmee, door middel van</a:t>
                      </a:r>
                      <a:endParaRPr kumimoji="0" lang="nl-NL" sz="1200" b="1" i="0" u="none" strike="noStrike" cap="none" normalizeH="0" baseline="0" dirty="0">
                        <a:ln>
                          <a:noFill/>
                        </a:ln>
                        <a:solidFill>
                          <a:srgbClr val="800080"/>
                        </a:solidFill>
                        <a:effectLst/>
                        <a:latin typeface="+mj-lt"/>
                        <a:cs typeface="Arial" charset="0"/>
                      </a:endParaRPr>
                    </a:p>
                  </a:txBody>
                  <a:tcPr marL="91444" marR="91444"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1400" b="1" i="0" u="none" strike="noStrike" cap="none" normalizeH="0" baseline="0" dirty="0">
                          <a:ln>
                            <a:noFill/>
                          </a:ln>
                          <a:solidFill>
                            <a:srgbClr val="800080"/>
                          </a:solidFill>
                          <a:effectLst/>
                          <a:latin typeface="+mj-lt"/>
                          <a:cs typeface="Times New Roman" pitchFamily="18" charset="0"/>
                          <a:hlinkClick r:id="rId11" action="ppaction://hlinksldjump"/>
                        </a:rPr>
                        <a:t>doel</a:t>
                      </a:r>
                      <a:endParaRPr kumimoji="0" lang="nl-NL" sz="1400" b="1" i="0" u="none" strike="noStrike" cap="none" normalizeH="0" baseline="0" dirty="0">
                        <a:ln>
                          <a:noFill/>
                        </a:ln>
                        <a:solidFill>
                          <a:schemeClr val="bg1"/>
                        </a:solidFill>
                        <a:effectLst/>
                        <a:latin typeface="+mj-lt"/>
                        <a:cs typeface="Arial" charset="0"/>
                      </a:endParaRPr>
                    </a:p>
                  </a:txBody>
                  <a:tcPr marL="91444" marR="91444"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45724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1200" b="1" i="0" u="none" strike="noStrike" cap="none" normalizeH="0" baseline="0" dirty="0">
                          <a:ln>
                            <a:noFill/>
                          </a:ln>
                          <a:solidFill>
                            <a:srgbClr val="800080"/>
                          </a:solidFill>
                          <a:effectLst/>
                          <a:latin typeface="+mj-lt"/>
                          <a:cs typeface="Times New Roman" pitchFamily="18" charset="0"/>
                        </a:rPr>
                        <a:t>door … te, door middel van, met behulp van, daarmee, met, </a:t>
                      </a:r>
                    </a:p>
                    <a:p>
                      <a:pPr marL="0" marR="0" lvl="0" indent="0" algn="l" defTabSz="914400" rtl="0" eaLnBrk="1" fontAlgn="base" latinLnBrk="0" hangingPunct="1">
                        <a:lnSpc>
                          <a:spcPct val="100000"/>
                        </a:lnSpc>
                        <a:spcBef>
                          <a:spcPct val="0"/>
                        </a:spcBef>
                        <a:spcAft>
                          <a:spcPct val="0"/>
                        </a:spcAft>
                        <a:buClrTx/>
                        <a:buSzTx/>
                        <a:buFontTx/>
                        <a:buNone/>
                        <a:tabLst/>
                      </a:pPr>
                      <a:r>
                        <a:rPr kumimoji="0" lang="nl-NL" sz="1200" b="1" i="0" u="none" strike="noStrike" cap="none" normalizeH="0" baseline="0" dirty="0">
                          <a:ln>
                            <a:noFill/>
                          </a:ln>
                          <a:solidFill>
                            <a:srgbClr val="800080"/>
                          </a:solidFill>
                          <a:effectLst/>
                          <a:latin typeface="+mj-lt"/>
                          <a:cs typeface="Times New Roman" pitchFamily="18" charset="0"/>
                        </a:rPr>
                        <a:t>op die/deze manier, zo</a:t>
                      </a:r>
                      <a:endParaRPr kumimoji="0" lang="nl-NL" sz="1200" b="1" i="0" u="none" strike="noStrike" cap="none" normalizeH="0" baseline="0" dirty="0">
                        <a:ln>
                          <a:noFill/>
                        </a:ln>
                        <a:solidFill>
                          <a:srgbClr val="800080"/>
                        </a:solidFill>
                        <a:effectLst/>
                        <a:latin typeface="+mj-lt"/>
                        <a:cs typeface="Arial" charset="0"/>
                      </a:endParaRPr>
                    </a:p>
                  </a:txBody>
                  <a:tcPr marL="91444" marR="91444"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1400" b="1" i="0" u="none" strike="noStrike" cap="none" normalizeH="0" baseline="0" dirty="0">
                          <a:ln>
                            <a:noFill/>
                          </a:ln>
                          <a:solidFill>
                            <a:srgbClr val="800080"/>
                          </a:solidFill>
                          <a:effectLst/>
                          <a:latin typeface="+mj-lt"/>
                          <a:cs typeface="Times New Roman" pitchFamily="18" charset="0"/>
                          <a:hlinkClick r:id="rId12" action="ppaction://hlinksldjump"/>
                        </a:rPr>
                        <a:t>middel</a:t>
                      </a:r>
                      <a:endParaRPr kumimoji="0" lang="nl-NL" sz="1400" b="1" i="0" u="none" strike="noStrike" cap="none" normalizeH="0" baseline="0" dirty="0">
                        <a:ln>
                          <a:noFill/>
                        </a:ln>
                        <a:solidFill>
                          <a:schemeClr val="bg1"/>
                        </a:solidFill>
                        <a:effectLst/>
                        <a:latin typeface="+mj-lt"/>
                        <a:cs typeface="Arial" charset="0"/>
                      </a:endParaRPr>
                    </a:p>
                  </a:txBody>
                  <a:tcPr marL="91444" marR="91444"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0482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1200" b="1" i="0" u="none" strike="noStrike" cap="none" normalizeH="0" baseline="0" dirty="0">
                          <a:ln>
                            <a:noFill/>
                          </a:ln>
                          <a:solidFill>
                            <a:srgbClr val="800080"/>
                          </a:solidFill>
                          <a:effectLst/>
                          <a:latin typeface="+mj-lt"/>
                          <a:cs typeface="Times New Roman" pitchFamily="18" charset="0"/>
                        </a:rPr>
                        <a:t>als, als…dan, indien, wanneer, onder voorwaarde dat, mits, tenzij</a:t>
                      </a:r>
                      <a:endParaRPr kumimoji="0" lang="nl-NL" sz="1200" b="1" i="0" u="none" strike="noStrike" cap="none" normalizeH="0" baseline="0" dirty="0">
                        <a:ln>
                          <a:noFill/>
                        </a:ln>
                        <a:solidFill>
                          <a:srgbClr val="800080"/>
                        </a:solidFill>
                        <a:effectLst/>
                        <a:latin typeface="+mj-lt"/>
                        <a:cs typeface="Arial" charset="0"/>
                      </a:endParaRPr>
                    </a:p>
                  </a:txBody>
                  <a:tcPr marL="91444" marR="91444"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1400" b="1" i="0" u="none" strike="noStrike" cap="none" normalizeH="0" baseline="0" dirty="0">
                          <a:ln>
                            <a:noFill/>
                          </a:ln>
                          <a:solidFill>
                            <a:srgbClr val="800080"/>
                          </a:solidFill>
                          <a:effectLst/>
                          <a:latin typeface="+mj-lt"/>
                          <a:cs typeface="Times New Roman" pitchFamily="18" charset="0"/>
                          <a:hlinkClick r:id="rId13" action="ppaction://hlinksldjump"/>
                        </a:rPr>
                        <a:t>voorwaarde</a:t>
                      </a:r>
                      <a:endParaRPr kumimoji="0" lang="nl-NL" sz="1400" b="1" i="0" u="none" strike="noStrike" cap="none" normalizeH="0" baseline="0" dirty="0">
                        <a:ln>
                          <a:noFill/>
                        </a:ln>
                        <a:solidFill>
                          <a:schemeClr val="bg1"/>
                        </a:solidFill>
                        <a:effectLst/>
                        <a:latin typeface="+mj-lt"/>
                        <a:cs typeface="Arial" charset="0"/>
                      </a:endParaRPr>
                    </a:p>
                  </a:txBody>
                  <a:tcPr marL="91444" marR="91444"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30482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1200" b="1" i="0" u="none" strike="noStrike" cap="none" normalizeH="0" baseline="0" dirty="0">
                          <a:ln>
                            <a:noFill/>
                          </a:ln>
                          <a:solidFill>
                            <a:srgbClr val="800080"/>
                          </a:solidFill>
                          <a:effectLst/>
                          <a:latin typeface="+mj-lt"/>
                          <a:cs typeface="Times New Roman" pitchFamily="18" charset="0"/>
                        </a:rPr>
                        <a:t>bijvoorbeeld, een voorbeeld hiervan is, zoals</a:t>
                      </a:r>
                      <a:endParaRPr kumimoji="0" lang="nl-NL" sz="1200" b="1" i="0" u="none" strike="noStrike" cap="none" normalizeH="0" baseline="0" dirty="0">
                        <a:ln>
                          <a:noFill/>
                        </a:ln>
                        <a:solidFill>
                          <a:srgbClr val="800080"/>
                        </a:solidFill>
                        <a:effectLst/>
                        <a:latin typeface="+mj-lt"/>
                        <a:cs typeface="Arial" charset="0"/>
                      </a:endParaRPr>
                    </a:p>
                  </a:txBody>
                  <a:tcPr marL="91444" marR="91444"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1400" b="1" i="0" u="none" strike="noStrike" cap="none" normalizeH="0" baseline="0" dirty="0">
                          <a:ln>
                            <a:noFill/>
                          </a:ln>
                          <a:solidFill>
                            <a:srgbClr val="800080"/>
                          </a:solidFill>
                          <a:effectLst/>
                          <a:latin typeface="+mj-lt"/>
                          <a:cs typeface="Times New Roman" pitchFamily="18" charset="0"/>
                          <a:hlinkClick r:id="rId14" action="ppaction://hlinksldjump"/>
                        </a:rPr>
                        <a:t>voorbeeld</a:t>
                      </a:r>
                      <a:endParaRPr kumimoji="0" lang="nl-NL" sz="1400" b="1" i="0" u="none" strike="noStrike" cap="none" normalizeH="0" baseline="0" dirty="0">
                        <a:ln>
                          <a:noFill/>
                        </a:ln>
                        <a:solidFill>
                          <a:schemeClr val="bg1"/>
                        </a:solidFill>
                        <a:effectLst/>
                        <a:latin typeface="+mj-lt"/>
                        <a:cs typeface="Arial" charset="0"/>
                      </a:endParaRPr>
                    </a:p>
                  </a:txBody>
                  <a:tcPr marL="91444" marR="91444"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30482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1200" b="1" i="0" u="none" strike="noStrike" cap="none" normalizeH="0" baseline="0" dirty="0">
                          <a:ln>
                            <a:noFill/>
                          </a:ln>
                          <a:solidFill>
                            <a:srgbClr val="800080"/>
                          </a:solidFill>
                          <a:effectLst/>
                          <a:latin typeface="+mj-lt"/>
                          <a:cs typeface="Times New Roman" pitchFamily="18" charset="0"/>
                        </a:rPr>
                        <a:t>hetzelfde als, overeenkomst, gelijk, ook</a:t>
                      </a:r>
                      <a:endParaRPr kumimoji="0" lang="nl-NL" sz="1200" b="1" i="0" u="none" strike="noStrike" cap="none" normalizeH="0" baseline="0" dirty="0">
                        <a:ln>
                          <a:noFill/>
                        </a:ln>
                        <a:solidFill>
                          <a:srgbClr val="800080"/>
                        </a:solidFill>
                        <a:effectLst/>
                        <a:latin typeface="+mj-lt"/>
                        <a:cs typeface="Arial" charset="0"/>
                      </a:endParaRPr>
                    </a:p>
                  </a:txBody>
                  <a:tcPr marL="91444" marR="91444"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1400" b="1" i="0" u="none" strike="noStrike" cap="none" normalizeH="0" baseline="0" dirty="0">
                          <a:ln>
                            <a:noFill/>
                          </a:ln>
                          <a:solidFill>
                            <a:srgbClr val="800080"/>
                          </a:solidFill>
                          <a:effectLst/>
                          <a:latin typeface="+mj-lt"/>
                          <a:cs typeface="Times New Roman" pitchFamily="18" charset="0"/>
                          <a:hlinkClick r:id="rId15" action="ppaction://hlinksldjump"/>
                        </a:rPr>
                        <a:t>overeenkomst</a:t>
                      </a:r>
                      <a:endParaRPr kumimoji="0" lang="nl-NL" sz="1400" b="1" i="0" u="none" strike="noStrike" cap="none" normalizeH="0" baseline="0" dirty="0">
                        <a:ln>
                          <a:noFill/>
                        </a:ln>
                        <a:solidFill>
                          <a:schemeClr val="bg1"/>
                        </a:solidFill>
                        <a:effectLst/>
                        <a:latin typeface="+mj-lt"/>
                        <a:cs typeface="Arial" charset="0"/>
                      </a:endParaRPr>
                    </a:p>
                  </a:txBody>
                  <a:tcPr marL="91444" marR="91444"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64015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1200" b="1" i="0" u="none" strike="noStrike" cap="none" normalizeH="0" baseline="0" dirty="0">
                          <a:ln>
                            <a:noFill/>
                          </a:ln>
                          <a:solidFill>
                            <a:srgbClr val="800080"/>
                          </a:solidFill>
                          <a:effectLst/>
                          <a:latin typeface="+mj-lt"/>
                          <a:cs typeface="Times New Roman" pitchFamily="18" charset="0"/>
                        </a:rPr>
                        <a:t>maar, echter, toch, doch, (des)ondanks, niettemin, hoewel, daarentegen, </a:t>
                      </a:r>
                    </a:p>
                    <a:p>
                      <a:pPr marL="0" marR="0" lvl="0" indent="0" algn="l" defTabSz="914400" rtl="0" eaLnBrk="1" fontAlgn="base" latinLnBrk="0" hangingPunct="1">
                        <a:lnSpc>
                          <a:spcPct val="100000"/>
                        </a:lnSpc>
                        <a:spcBef>
                          <a:spcPct val="0"/>
                        </a:spcBef>
                        <a:spcAft>
                          <a:spcPct val="0"/>
                        </a:spcAft>
                        <a:buClrTx/>
                        <a:buSzTx/>
                        <a:buFontTx/>
                        <a:buNone/>
                        <a:tabLst/>
                      </a:pPr>
                      <a:r>
                        <a:rPr kumimoji="0" lang="nl-NL" sz="1200" b="1" i="0" u="none" strike="noStrike" cap="none" normalizeH="0" baseline="0" dirty="0">
                          <a:ln>
                            <a:noFill/>
                          </a:ln>
                          <a:solidFill>
                            <a:srgbClr val="800080"/>
                          </a:solidFill>
                          <a:effectLst/>
                          <a:latin typeface="+mj-lt"/>
                          <a:cs typeface="Times New Roman" pitchFamily="18" charset="0"/>
                        </a:rPr>
                        <a:t>in tegenstelling tot, integendeel, het tegenovergestelde, daartegenover, al(hoewel), enerzijds…anderzijds, niettemin</a:t>
                      </a:r>
                      <a:endParaRPr kumimoji="0" lang="nl-NL" sz="1200" b="1" i="0" u="none" strike="noStrike" cap="none" normalizeH="0" baseline="0" dirty="0">
                        <a:ln>
                          <a:noFill/>
                        </a:ln>
                        <a:solidFill>
                          <a:srgbClr val="800080"/>
                        </a:solidFill>
                        <a:effectLst/>
                        <a:latin typeface="+mj-lt"/>
                        <a:cs typeface="Arial" charset="0"/>
                      </a:endParaRPr>
                    </a:p>
                  </a:txBody>
                  <a:tcPr marL="91444" marR="91444"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1400" b="1" i="0" u="none" strike="noStrike" cap="none" normalizeH="0" baseline="0" dirty="0">
                          <a:ln>
                            <a:noFill/>
                          </a:ln>
                          <a:solidFill>
                            <a:srgbClr val="800080"/>
                          </a:solidFill>
                          <a:effectLst/>
                          <a:latin typeface="+mj-lt"/>
                          <a:cs typeface="Times New Roman" pitchFamily="18" charset="0"/>
                          <a:hlinkClick r:id="rId16" action="ppaction://hlinksldjump"/>
                        </a:rPr>
                        <a:t>tegenstelling</a:t>
                      </a:r>
                      <a:endParaRPr kumimoji="0" lang="nl-NL" sz="1400" b="1" i="0" u="none" strike="noStrike" cap="none" normalizeH="0" baseline="0" dirty="0">
                        <a:ln>
                          <a:noFill/>
                        </a:ln>
                        <a:solidFill>
                          <a:srgbClr val="800080"/>
                        </a:solidFill>
                        <a:effectLst/>
                        <a:latin typeface="+mj-lt"/>
                        <a:cs typeface="Times New Roman" pitchFamily="18" charset="0"/>
                        <a:hlinkClick r:id="" action="ppaction://noaction"/>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nl-NL" sz="1400" b="1" i="0" u="none" strike="noStrike" cap="none" normalizeH="0" baseline="0" dirty="0">
                          <a:ln>
                            <a:noFill/>
                          </a:ln>
                          <a:solidFill>
                            <a:srgbClr val="800080"/>
                          </a:solidFill>
                          <a:effectLst/>
                          <a:latin typeface="+mj-lt"/>
                          <a:cs typeface="Times New Roman" pitchFamily="18" charset="0"/>
                          <a:hlinkClick r:id="" action="ppaction://noaction"/>
                        </a:rPr>
                        <a:t>                                                </a:t>
                      </a:r>
                      <a:endParaRPr kumimoji="0" lang="nl-NL" sz="1400" b="1" i="0" u="none" strike="noStrike" cap="none" normalizeH="0" baseline="0" dirty="0">
                        <a:ln>
                          <a:noFill/>
                        </a:ln>
                        <a:solidFill>
                          <a:schemeClr val="bg1"/>
                        </a:solidFill>
                        <a:effectLst/>
                        <a:latin typeface="+mj-lt"/>
                        <a:cs typeface="Arial" charset="0"/>
                      </a:endParaRPr>
                    </a:p>
                  </a:txBody>
                  <a:tcPr marL="91444" marR="91444"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bl>
          </a:graphicData>
        </a:graphic>
      </p:graphicFrame>
      <p:pic>
        <p:nvPicPr>
          <p:cNvPr id="68660" name="Afbeelding 1">
            <a:hlinkClick r:id="rId17" action="ppaction://hlinksldjump"/>
            <a:extLst>
              <a:ext uri="{FF2B5EF4-FFF2-40B4-BE49-F238E27FC236}">
                <a16:creationId xmlns:a16="http://schemas.microsoft.com/office/drawing/2014/main" id="{5A8531E5-8351-42B4-97B3-6A1FB387BD8F}"/>
              </a:ext>
            </a:extLst>
          </p:cNvPr>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3276600" y="-19050"/>
            <a:ext cx="2530475"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el 1">
            <a:extLst>
              <a:ext uri="{FF2B5EF4-FFF2-40B4-BE49-F238E27FC236}">
                <a16:creationId xmlns:a16="http://schemas.microsoft.com/office/drawing/2014/main" id="{F0EB5973-DA31-44E1-BE04-2222EC18A586}"/>
              </a:ext>
            </a:extLst>
          </p:cNvPr>
          <p:cNvSpPr>
            <a:spLocks noGrp="1" noChangeArrowheads="1"/>
          </p:cNvSpPr>
          <p:nvPr>
            <p:ph type="title"/>
          </p:nvPr>
        </p:nvSpPr>
        <p:spPr>
          <a:xfrm>
            <a:off x="250825" y="158750"/>
            <a:ext cx="3816350" cy="654050"/>
          </a:xfrm>
        </p:spPr>
        <p:txBody>
          <a:bodyPr/>
          <a:lstStyle/>
          <a:p>
            <a:pPr algn="l"/>
            <a:r>
              <a:rPr lang="nl-NL" altLang="nl-NL" b="1"/>
              <a:t>Oorzaak/Gevolg</a:t>
            </a:r>
          </a:p>
        </p:txBody>
      </p:sp>
      <p:sp>
        <p:nvSpPr>
          <p:cNvPr id="3" name="Tijdelijke aanduiding voor inhoud 2">
            <a:extLst>
              <a:ext uri="{FF2B5EF4-FFF2-40B4-BE49-F238E27FC236}">
                <a16:creationId xmlns:a16="http://schemas.microsoft.com/office/drawing/2014/main" id="{D5DC15DF-1DDB-4571-AB92-70A9591FF0ED}"/>
              </a:ext>
            </a:extLst>
          </p:cNvPr>
          <p:cNvSpPr>
            <a:spLocks noGrp="1"/>
          </p:cNvSpPr>
          <p:nvPr>
            <p:ph idx="1"/>
          </p:nvPr>
        </p:nvSpPr>
        <p:spPr>
          <a:xfrm>
            <a:off x="457200" y="1630363"/>
            <a:ext cx="8229600" cy="4525962"/>
          </a:xfrm>
        </p:spPr>
        <p:txBody>
          <a:bodyPr/>
          <a:lstStyle/>
          <a:p>
            <a:pPr marL="0" indent="0" eaLnBrk="1" hangingPunct="1">
              <a:spcBef>
                <a:spcPct val="0"/>
              </a:spcBef>
              <a:buFontTx/>
              <a:buNone/>
              <a:defRPr/>
            </a:pPr>
            <a:r>
              <a:rPr lang="nl-NL" sz="3200" b="1" kern="1200" dirty="0">
                <a:solidFill>
                  <a:srgbClr val="800080"/>
                </a:solidFill>
                <a:cs typeface="Times New Roman" pitchFamily="18" charset="0"/>
              </a:rPr>
              <a:t>doordat,  door, de oorzaak/reden is, zodat, hierdoor, daardoor, dus,</a:t>
            </a:r>
          </a:p>
          <a:p>
            <a:pPr marL="0" indent="0" eaLnBrk="1" hangingPunct="1">
              <a:spcBef>
                <a:spcPct val="0"/>
              </a:spcBef>
              <a:buFontTx/>
              <a:buNone/>
              <a:defRPr/>
            </a:pPr>
            <a:r>
              <a:rPr lang="nl-NL" sz="3200" b="1" kern="1200" dirty="0">
                <a:solidFill>
                  <a:srgbClr val="800080"/>
                </a:solidFill>
                <a:cs typeface="Times New Roman" pitchFamily="18" charset="0"/>
              </a:rPr>
              <a:t>dit leidt tot, waardoor,</a:t>
            </a:r>
          </a:p>
          <a:p>
            <a:pPr marL="0" indent="0" eaLnBrk="1" hangingPunct="1">
              <a:spcBef>
                <a:spcPct val="0"/>
              </a:spcBef>
              <a:buFontTx/>
              <a:buNone/>
              <a:defRPr/>
            </a:pPr>
            <a:r>
              <a:rPr lang="nl-NL" sz="3200" b="1" kern="1200" dirty="0">
                <a:solidFill>
                  <a:srgbClr val="800080"/>
                </a:solidFill>
                <a:cs typeface="Times New Roman" pitchFamily="18" charset="0"/>
              </a:rPr>
              <a:t>het gevolg/resultaat/effect (daarvan) is</a:t>
            </a:r>
          </a:p>
          <a:p>
            <a:pPr marL="0" indent="0" eaLnBrk="1" hangingPunct="1">
              <a:spcBef>
                <a:spcPct val="0"/>
              </a:spcBef>
              <a:buFontTx/>
              <a:buNone/>
              <a:defRPr/>
            </a:pPr>
            <a:endParaRPr lang="nl-NL" sz="3200" b="1" kern="1200" dirty="0">
              <a:solidFill>
                <a:srgbClr val="800080"/>
              </a:solidFill>
              <a:cs typeface="Times New Roman" pitchFamily="18" charset="0"/>
            </a:endParaRPr>
          </a:p>
          <a:p>
            <a:pPr marL="0" indent="0">
              <a:buFontTx/>
              <a:buNone/>
              <a:defRPr/>
            </a:pPr>
            <a:r>
              <a:rPr lang="nl-NL" sz="3200" b="1" kern="1200" dirty="0">
                <a:solidFill>
                  <a:srgbClr val="800080"/>
                </a:solidFill>
                <a:cs typeface="Times New Roman" pitchFamily="18" charset="0"/>
              </a:rPr>
              <a:t>De aarde beefde en trilde, </a:t>
            </a:r>
            <a:r>
              <a:rPr lang="nl-NL" sz="3200" b="1" kern="1200" dirty="0">
                <a:cs typeface="Times New Roman" pitchFamily="18" charset="0"/>
              </a:rPr>
              <a:t>hierdoor </a:t>
            </a:r>
            <a:r>
              <a:rPr lang="nl-NL" sz="3200" b="1" kern="1200" dirty="0">
                <a:solidFill>
                  <a:srgbClr val="800080"/>
                </a:solidFill>
                <a:cs typeface="Times New Roman" pitchFamily="18" charset="0"/>
              </a:rPr>
              <a:t>zijn veel huizen ingestort.</a:t>
            </a:r>
            <a:endParaRPr lang="nl-NL" sz="3200" dirty="0">
              <a:solidFill>
                <a:srgbClr val="000000"/>
              </a:solidFill>
            </a:endParaRPr>
          </a:p>
          <a:p>
            <a:pPr>
              <a:defRPr/>
            </a:pPr>
            <a:endParaRPr lang="nl-NL" dirty="0"/>
          </a:p>
        </p:txBody>
      </p:sp>
      <p:pic>
        <p:nvPicPr>
          <p:cNvPr id="70660" name="Afbeelding 1">
            <a:hlinkClick r:id="rId3" action="ppaction://hlinksldjump"/>
            <a:extLst>
              <a:ext uri="{FF2B5EF4-FFF2-40B4-BE49-F238E27FC236}">
                <a16:creationId xmlns:a16="http://schemas.microsoft.com/office/drawing/2014/main" id="{ABE5316B-7C02-41FB-86E4-AD06CB40733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254875" y="5373688"/>
            <a:ext cx="1277938" cy="925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1" name="Afbeelding 1">
            <a:hlinkClick r:id="rId5" action="ppaction://hlinksldjump"/>
            <a:extLst>
              <a:ext uri="{FF2B5EF4-FFF2-40B4-BE49-F238E27FC236}">
                <a16:creationId xmlns:a16="http://schemas.microsoft.com/office/drawing/2014/main" id="{D270DDC7-EB9A-4FF0-9A56-47441ED9EF2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824538" y="144463"/>
            <a:ext cx="3309937"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hthoek 1">
            <a:extLst>
              <a:ext uri="{FF2B5EF4-FFF2-40B4-BE49-F238E27FC236}">
                <a16:creationId xmlns:a16="http://schemas.microsoft.com/office/drawing/2014/main" id="{5AC036FF-6DBA-4EA8-9EE6-3D8D3FAFFE0A}"/>
              </a:ext>
            </a:extLst>
          </p:cNvPr>
          <p:cNvSpPr>
            <a:spLocks noChangeArrowheads="1"/>
          </p:cNvSpPr>
          <p:nvPr/>
        </p:nvSpPr>
        <p:spPr bwMode="auto">
          <a:xfrm>
            <a:off x="900113" y="1557338"/>
            <a:ext cx="7775575" cy="550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nl-NL" altLang="nl-NL" sz="3200" b="1">
                <a:solidFill>
                  <a:srgbClr val="800080"/>
                </a:solidFill>
                <a:cs typeface="Times New Roman" panose="02020603050405020304" pitchFamily="18" charset="0"/>
              </a:rPr>
              <a:t>dus, vandaar, om die reden, dan ook, dat betekent, concluderend, kortom</a:t>
            </a:r>
          </a:p>
          <a:p>
            <a:pPr eaLnBrk="1" hangingPunct="1">
              <a:spcBef>
                <a:spcPct val="0"/>
              </a:spcBef>
              <a:buFontTx/>
              <a:buNone/>
            </a:pPr>
            <a:endParaRPr lang="nl-NL" altLang="nl-NL" sz="3200" b="1">
              <a:solidFill>
                <a:srgbClr val="800080"/>
              </a:solidFill>
              <a:cs typeface="Times New Roman" panose="02020603050405020304" pitchFamily="18" charset="0"/>
            </a:endParaRPr>
          </a:p>
          <a:p>
            <a:pPr eaLnBrk="1" hangingPunct="1">
              <a:spcBef>
                <a:spcPct val="0"/>
              </a:spcBef>
              <a:buFontTx/>
              <a:buNone/>
            </a:pPr>
            <a:endParaRPr lang="nl-NL" altLang="nl-NL" sz="3200" b="1">
              <a:solidFill>
                <a:srgbClr val="800080"/>
              </a:solidFill>
              <a:cs typeface="Times New Roman" panose="02020603050405020304" pitchFamily="18" charset="0"/>
            </a:endParaRPr>
          </a:p>
          <a:p>
            <a:pPr eaLnBrk="1" hangingPunct="1">
              <a:spcBef>
                <a:spcPct val="0"/>
              </a:spcBef>
              <a:buFontTx/>
              <a:buNone/>
            </a:pPr>
            <a:r>
              <a:rPr lang="nl-NL" altLang="nl-NL" sz="3200" b="1">
                <a:solidFill>
                  <a:srgbClr val="800080"/>
                </a:solidFill>
                <a:cs typeface="Times New Roman" panose="02020603050405020304" pitchFamily="18" charset="0"/>
              </a:rPr>
              <a:t>Het regent hard, </a:t>
            </a:r>
            <a:r>
              <a:rPr lang="nl-NL" altLang="nl-NL" sz="3200" b="1">
                <a:cs typeface="Times New Roman" panose="02020603050405020304" pitchFamily="18" charset="0"/>
              </a:rPr>
              <a:t>dus</a:t>
            </a:r>
            <a:r>
              <a:rPr lang="nl-NL" altLang="nl-NL" sz="3200" b="1">
                <a:solidFill>
                  <a:srgbClr val="800080"/>
                </a:solidFill>
                <a:cs typeface="Times New Roman" panose="02020603050405020304" pitchFamily="18" charset="0"/>
              </a:rPr>
              <a:t> we gaan niet buiten spelen.</a:t>
            </a:r>
          </a:p>
          <a:p>
            <a:pPr eaLnBrk="1" hangingPunct="1">
              <a:spcBef>
                <a:spcPct val="0"/>
              </a:spcBef>
              <a:buFontTx/>
              <a:buNone/>
            </a:pPr>
            <a:endParaRPr lang="nl-NL" altLang="nl-NL" sz="3200" b="1">
              <a:solidFill>
                <a:srgbClr val="800080"/>
              </a:solidFill>
              <a:cs typeface="Times New Roman" panose="02020603050405020304" pitchFamily="18" charset="0"/>
            </a:endParaRPr>
          </a:p>
          <a:p>
            <a:pPr eaLnBrk="1" hangingPunct="1">
              <a:spcBef>
                <a:spcPct val="0"/>
              </a:spcBef>
              <a:buFontTx/>
              <a:buNone/>
            </a:pPr>
            <a:endParaRPr lang="nl-NL" altLang="nl-NL" sz="3200" b="1">
              <a:solidFill>
                <a:srgbClr val="800080"/>
              </a:solidFill>
              <a:cs typeface="Times New Roman" panose="02020603050405020304" pitchFamily="18" charset="0"/>
            </a:endParaRPr>
          </a:p>
          <a:p>
            <a:pPr eaLnBrk="1" hangingPunct="1">
              <a:spcBef>
                <a:spcPct val="0"/>
              </a:spcBef>
              <a:buFontTx/>
              <a:buNone/>
            </a:pPr>
            <a:endParaRPr lang="nl-NL" altLang="nl-NL" sz="3200" b="1">
              <a:solidFill>
                <a:srgbClr val="800080"/>
              </a:solidFill>
              <a:cs typeface="Times New Roman" panose="02020603050405020304" pitchFamily="18" charset="0"/>
            </a:endParaRPr>
          </a:p>
          <a:p>
            <a:pPr eaLnBrk="1" hangingPunct="1">
              <a:spcBef>
                <a:spcPct val="0"/>
              </a:spcBef>
              <a:buFontTx/>
              <a:buNone/>
            </a:pPr>
            <a:endParaRPr lang="nl-NL" altLang="nl-NL" sz="3200" b="1">
              <a:solidFill>
                <a:srgbClr val="800080"/>
              </a:solidFill>
              <a:cs typeface="Times New Roman" panose="02020603050405020304" pitchFamily="18" charset="0"/>
            </a:endParaRPr>
          </a:p>
          <a:p>
            <a:pPr eaLnBrk="1" hangingPunct="1">
              <a:spcBef>
                <a:spcPct val="0"/>
              </a:spcBef>
              <a:buFontTx/>
              <a:buNone/>
            </a:pPr>
            <a:endParaRPr lang="nl-NL" altLang="nl-NL" sz="3200" b="1">
              <a:solidFill>
                <a:srgbClr val="800080"/>
              </a:solidFill>
            </a:endParaRPr>
          </a:p>
        </p:txBody>
      </p:sp>
      <p:sp>
        <p:nvSpPr>
          <p:cNvPr id="72707" name="Tekstvak 2">
            <a:extLst>
              <a:ext uri="{FF2B5EF4-FFF2-40B4-BE49-F238E27FC236}">
                <a16:creationId xmlns:a16="http://schemas.microsoft.com/office/drawing/2014/main" id="{25A93A38-29EA-4231-9347-B2BF22ECE7F0}"/>
              </a:ext>
            </a:extLst>
          </p:cNvPr>
          <p:cNvSpPr txBox="1">
            <a:spLocks noChangeArrowheads="1"/>
          </p:cNvSpPr>
          <p:nvPr/>
        </p:nvSpPr>
        <p:spPr bwMode="auto">
          <a:xfrm rot="10800000" flipH="1" flipV="1">
            <a:off x="755650" y="225425"/>
            <a:ext cx="36258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nl-NL" altLang="nl-NL" sz="3200" b="1"/>
              <a:t>Conclusie</a:t>
            </a:r>
          </a:p>
        </p:txBody>
      </p:sp>
      <p:pic>
        <p:nvPicPr>
          <p:cNvPr id="72708" name="Afbeelding 1">
            <a:hlinkClick r:id="rId3" action="ppaction://hlinksldjump"/>
            <a:extLst>
              <a:ext uri="{FF2B5EF4-FFF2-40B4-BE49-F238E27FC236}">
                <a16:creationId xmlns:a16="http://schemas.microsoft.com/office/drawing/2014/main" id="{3EDBE770-4F00-4C55-83B4-7487B3EBBF8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235825" y="5413375"/>
            <a:ext cx="1152525" cy="83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09" name="Afbeelding 1">
            <a:hlinkClick r:id="rId5" action="ppaction://hlinksldjump"/>
            <a:extLst>
              <a:ext uri="{FF2B5EF4-FFF2-40B4-BE49-F238E27FC236}">
                <a16:creationId xmlns:a16="http://schemas.microsoft.com/office/drawing/2014/main" id="{2340E967-E1DC-4601-BBBB-69288E4AFCE5}"/>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580063" y="152400"/>
            <a:ext cx="3311525"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ekstvak 1">
            <a:extLst>
              <a:ext uri="{FF2B5EF4-FFF2-40B4-BE49-F238E27FC236}">
                <a16:creationId xmlns:a16="http://schemas.microsoft.com/office/drawing/2014/main" id="{C681D7DF-CE7C-4E8D-B682-DE481740162B}"/>
              </a:ext>
            </a:extLst>
          </p:cNvPr>
          <p:cNvSpPr txBox="1">
            <a:spLocks noChangeArrowheads="1"/>
          </p:cNvSpPr>
          <p:nvPr/>
        </p:nvSpPr>
        <p:spPr bwMode="auto">
          <a:xfrm>
            <a:off x="250825" y="260350"/>
            <a:ext cx="374491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nl-NL" altLang="nl-NL" sz="3200" b="1"/>
              <a:t>Opsomming</a:t>
            </a:r>
          </a:p>
        </p:txBody>
      </p:sp>
      <p:sp>
        <p:nvSpPr>
          <p:cNvPr id="74755" name="Rechthoek 3">
            <a:extLst>
              <a:ext uri="{FF2B5EF4-FFF2-40B4-BE49-F238E27FC236}">
                <a16:creationId xmlns:a16="http://schemas.microsoft.com/office/drawing/2014/main" id="{562520F3-B4A4-42E2-8CB6-8FD8E5D614BC}"/>
              </a:ext>
            </a:extLst>
          </p:cNvPr>
          <p:cNvSpPr>
            <a:spLocks noChangeArrowheads="1"/>
          </p:cNvSpPr>
          <p:nvPr/>
        </p:nvSpPr>
        <p:spPr bwMode="auto">
          <a:xfrm>
            <a:off x="468313" y="1628775"/>
            <a:ext cx="8207375"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nl-NL" altLang="nl-NL" sz="2800" b="1">
                <a:solidFill>
                  <a:srgbClr val="800080"/>
                </a:solidFill>
              </a:rPr>
              <a:t>en, ook, ten eerste, ten tweede, een ander…, daarbij, daarnaast, voorts, verder, bovendien, niet alleen...maar ook, zowel…als, noch…noch, </a:t>
            </a:r>
          </a:p>
          <a:p>
            <a:pPr eaLnBrk="1" hangingPunct="1">
              <a:spcBef>
                <a:spcPct val="0"/>
              </a:spcBef>
              <a:buFontTx/>
              <a:buNone/>
            </a:pPr>
            <a:r>
              <a:rPr lang="nl-NL" altLang="nl-NL" sz="2800" b="1">
                <a:solidFill>
                  <a:srgbClr val="800080"/>
                </a:solidFill>
              </a:rPr>
              <a:t>ten slotte, enzovoort, eveneens, evenals, tevens</a:t>
            </a:r>
          </a:p>
          <a:p>
            <a:pPr eaLnBrk="1" hangingPunct="1">
              <a:spcBef>
                <a:spcPct val="0"/>
              </a:spcBef>
              <a:buFontTx/>
              <a:buNone/>
            </a:pPr>
            <a:endParaRPr lang="nl-NL" altLang="nl-NL" sz="2800" b="1">
              <a:solidFill>
                <a:srgbClr val="800080"/>
              </a:solidFill>
            </a:endParaRPr>
          </a:p>
          <a:p>
            <a:pPr eaLnBrk="1" hangingPunct="1">
              <a:spcBef>
                <a:spcPct val="0"/>
              </a:spcBef>
              <a:buFontTx/>
              <a:buNone/>
            </a:pPr>
            <a:r>
              <a:rPr lang="nl-NL" altLang="nl-NL" sz="2800" b="1"/>
              <a:t>Niet alleen</a:t>
            </a:r>
            <a:r>
              <a:rPr lang="nl-NL" altLang="nl-NL" sz="2800" b="1">
                <a:solidFill>
                  <a:srgbClr val="800080"/>
                </a:solidFill>
              </a:rPr>
              <a:t> verdwijnen de vlinders, </a:t>
            </a:r>
            <a:r>
              <a:rPr lang="nl-NL" altLang="nl-NL" sz="2800" b="1"/>
              <a:t>maar ook </a:t>
            </a:r>
            <a:r>
              <a:rPr lang="nl-NL" altLang="nl-NL" sz="2800" b="1">
                <a:solidFill>
                  <a:srgbClr val="800080"/>
                </a:solidFill>
              </a:rPr>
              <a:t>de bijen nemen in aantal af. </a:t>
            </a:r>
            <a:r>
              <a:rPr lang="nl-NL" altLang="nl-NL" sz="2800" b="1"/>
              <a:t>Bovendien</a:t>
            </a:r>
            <a:r>
              <a:rPr lang="nl-NL" altLang="nl-NL" sz="2800" b="1">
                <a:solidFill>
                  <a:srgbClr val="800080"/>
                </a:solidFill>
              </a:rPr>
              <a:t> is het aantal hommels gehalveerd.</a:t>
            </a:r>
          </a:p>
          <a:p>
            <a:pPr eaLnBrk="1" hangingPunct="1">
              <a:spcBef>
                <a:spcPct val="0"/>
              </a:spcBef>
              <a:buFontTx/>
              <a:buNone/>
            </a:pPr>
            <a:endParaRPr lang="nl-NL" altLang="nl-NL" sz="2800" b="1">
              <a:solidFill>
                <a:srgbClr val="800080"/>
              </a:solidFill>
            </a:endParaRPr>
          </a:p>
        </p:txBody>
      </p:sp>
      <p:pic>
        <p:nvPicPr>
          <p:cNvPr id="74756" name="Afbeelding 4">
            <a:hlinkClick r:id="rId3" action="ppaction://hlinksldjump"/>
            <a:extLst>
              <a:ext uri="{FF2B5EF4-FFF2-40B4-BE49-F238E27FC236}">
                <a16:creationId xmlns:a16="http://schemas.microsoft.com/office/drawing/2014/main" id="{7E1EEC34-FA95-4EC3-96D2-EC714530739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64388" y="5300663"/>
            <a:ext cx="1214437" cy="881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7" name="Afbeelding 1">
            <a:hlinkClick r:id="rId5" action="ppaction://hlinksldjump"/>
            <a:extLst>
              <a:ext uri="{FF2B5EF4-FFF2-40B4-BE49-F238E27FC236}">
                <a16:creationId xmlns:a16="http://schemas.microsoft.com/office/drawing/2014/main" id="{01BBA36C-9315-49C6-BBE0-AEB5ACF4717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827713" y="161925"/>
            <a:ext cx="3309937"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ekstvak 1">
            <a:extLst>
              <a:ext uri="{FF2B5EF4-FFF2-40B4-BE49-F238E27FC236}">
                <a16:creationId xmlns:a16="http://schemas.microsoft.com/office/drawing/2014/main" id="{918CDAEE-E0BB-4DD9-AD41-F5FA1B4DB601}"/>
              </a:ext>
            </a:extLst>
          </p:cNvPr>
          <p:cNvSpPr txBox="1">
            <a:spLocks noChangeArrowheads="1"/>
          </p:cNvSpPr>
          <p:nvPr/>
        </p:nvSpPr>
        <p:spPr bwMode="auto">
          <a:xfrm>
            <a:off x="468313" y="260350"/>
            <a:ext cx="410368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nl-NL" altLang="nl-NL" sz="3200" b="1"/>
              <a:t>Reden</a:t>
            </a:r>
          </a:p>
        </p:txBody>
      </p:sp>
      <p:sp>
        <p:nvSpPr>
          <p:cNvPr id="76803" name="Rechthoek 2">
            <a:extLst>
              <a:ext uri="{FF2B5EF4-FFF2-40B4-BE49-F238E27FC236}">
                <a16:creationId xmlns:a16="http://schemas.microsoft.com/office/drawing/2014/main" id="{7C2E2FC6-1A4D-4D85-959D-9D2E0B68204A}"/>
              </a:ext>
            </a:extLst>
          </p:cNvPr>
          <p:cNvSpPr>
            <a:spLocks noChangeArrowheads="1"/>
          </p:cNvSpPr>
          <p:nvPr/>
        </p:nvSpPr>
        <p:spPr bwMode="auto">
          <a:xfrm>
            <a:off x="684213" y="1700213"/>
            <a:ext cx="78486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nl-NL" altLang="nl-NL" sz="3200" b="1">
                <a:solidFill>
                  <a:srgbClr val="800080"/>
                </a:solidFill>
              </a:rPr>
              <a:t>aangezien, omdat, want, immers, namelijk, vanwege, wegens, daarom</a:t>
            </a:r>
          </a:p>
          <a:p>
            <a:pPr eaLnBrk="1" hangingPunct="1">
              <a:spcBef>
                <a:spcPct val="0"/>
              </a:spcBef>
              <a:buFontTx/>
              <a:buNone/>
            </a:pPr>
            <a:endParaRPr lang="nl-NL" altLang="nl-NL" sz="3200" b="1">
              <a:solidFill>
                <a:srgbClr val="800080"/>
              </a:solidFill>
            </a:endParaRPr>
          </a:p>
          <a:p>
            <a:pPr eaLnBrk="1" hangingPunct="1">
              <a:spcBef>
                <a:spcPct val="0"/>
              </a:spcBef>
              <a:buFontTx/>
              <a:buNone/>
            </a:pPr>
            <a:endParaRPr lang="nl-NL" altLang="nl-NL" sz="3200" b="1">
              <a:solidFill>
                <a:srgbClr val="800080"/>
              </a:solidFill>
            </a:endParaRPr>
          </a:p>
          <a:p>
            <a:pPr eaLnBrk="1" hangingPunct="1">
              <a:spcBef>
                <a:spcPct val="0"/>
              </a:spcBef>
              <a:buFontTx/>
              <a:buNone/>
            </a:pPr>
            <a:r>
              <a:rPr lang="nl-NL" altLang="nl-NL" sz="3200" b="1"/>
              <a:t>Omdat </a:t>
            </a:r>
            <a:r>
              <a:rPr lang="nl-NL" altLang="nl-NL" sz="3200" b="1">
                <a:solidFill>
                  <a:srgbClr val="800080"/>
                </a:solidFill>
              </a:rPr>
              <a:t>er minder bloemen zijn, neemt het aantal vlinders af.</a:t>
            </a:r>
          </a:p>
        </p:txBody>
      </p:sp>
      <p:pic>
        <p:nvPicPr>
          <p:cNvPr id="76804" name="Afbeelding 3">
            <a:hlinkClick r:id="rId3" action="ppaction://hlinksldjump"/>
            <a:extLst>
              <a:ext uri="{FF2B5EF4-FFF2-40B4-BE49-F238E27FC236}">
                <a16:creationId xmlns:a16="http://schemas.microsoft.com/office/drawing/2014/main" id="{8884E400-1C9B-409A-9C22-BAD3960FE2C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316788" y="5300663"/>
            <a:ext cx="1216025"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5" name="Afbeelding 1">
            <a:hlinkClick r:id="rId5" action="ppaction://hlinksldjump"/>
            <a:extLst>
              <a:ext uri="{FF2B5EF4-FFF2-40B4-BE49-F238E27FC236}">
                <a16:creationId xmlns:a16="http://schemas.microsoft.com/office/drawing/2014/main" id="{793158B7-B88F-4C9A-9B03-773C7B65441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661025" y="169863"/>
            <a:ext cx="3311525"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11_Presentation1">
  <a:themeElements>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esentation1">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tion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tion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tion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tion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tion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tion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Presentation1">
  <a:themeElements>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esentation1">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tion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tion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tion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tion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tion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tion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Presentation1">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2_Presentation1">
  <a:themeElements>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esentation1">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tion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tion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tion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tion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tion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tion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3_Presentation1">
  <a:themeElements>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esentation1">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tion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tion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tion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tion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tion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tion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4_Presentation1">
  <a:themeElements>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esentation1">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tion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tion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tion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tion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tion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tion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5_Presentation1">
  <a:themeElements>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esentation1">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tion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tion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tion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tion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tion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tion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_Presentation1">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00EA11F5F3F7840AC790979E25DCEE8" ma:contentTypeVersion="7" ma:contentTypeDescription="Een nieuw document maken." ma:contentTypeScope="" ma:versionID="2dcfc0ec9e7d99492f154847fd419a60">
  <xsd:schema xmlns:xsd="http://www.w3.org/2001/XMLSchema" xmlns:xs="http://www.w3.org/2001/XMLSchema" xmlns:p="http://schemas.microsoft.com/office/2006/metadata/properties" xmlns:ns3="1eb1edbb-ffae-4e8b-a7b9-65c0e6caad90" targetNamespace="http://schemas.microsoft.com/office/2006/metadata/properties" ma:root="true" ma:fieldsID="4361c47982b8ea49acb0260bb7acb7d7" ns3:_="">
    <xsd:import namespace="1eb1edbb-ffae-4e8b-a7b9-65c0e6caad90"/>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b1edbb-ffae-4e8b-a7b9-65c0e6caad9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A129B4E-3861-43BD-86DA-AB419996D2DC}">
  <ds:schemaRefs>
    <ds:schemaRef ds:uri="http://schemas.microsoft.com/sharepoint/v3/contenttype/forms"/>
  </ds:schemaRefs>
</ds:datastoreItem>
</file>

<file path=customXml/itemProps2.xml><?xml version="1.0" encoding="utf-8"?>
<ds:datastoreItem xmlns:ds="http://schemas.openxmlformats.org/officeDocument/2006/customXml" ds:itemID="{38B9C99D-2519-42E0-B382-645CC07EFA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eb1edbb-ffae-4e8b-a7b9-65c0e6caad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94DE20A-438A-419E-819D-EE2A987BFB56}">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Presentation1.potx</Template>
  <TotalTime>5902</TotalTime>
  <Words>2114</Words>
  <Application>Microsoft Office PowerPoint</Application>
  <PresentationFormat>Diavoorstelling (4:3)</PresentationFormat>
  <Paragraphs>240</Paragraphs>
  <Slides>22</Slides>
  <Notes>22</Notes>
  <HiddenSlides>0</HiddenSlides>
  <MMClips>0</MMClips>
  <ScaleCrop>false</ScaleCrop>
  <HeadingPairs>
    <vt:vector size="6" baseType="variant">
      <vt:variant>
        <vt:lpstr>Gebruikte lettertypen</vt:lpstr>
      </vt:variant>
      <vt:variant>
        <vt:i4>4</vt:i4>
      </vt:variant>
      <vt:variant>
        <vt:lpstr>Thema</vt:lpstr>
      </vt:variant>
      <vt:variant>
        <vt:i4>8</vt:i4>
      </vt:variant>
      <vt:variant>
        <vt:lpstr>Diatitels</vt:lpstr>
      </vt:variant>
      <vt:variant>
        <vt:i4>22</vt:i4>
      </vt:variant>
    </vt:vector>
  </HeadingPairs>
  <TitlesOfParts>
    <vt:vector size="34" baseType="lpstr">
      <vt:lpstr>Arial</vt:lpstr>
      <vt:lpstr>Calibri</vt:lpstr>
      <vt:lpstr>Verdana</vt:lpstr>
      <vt:lpstr>Wingdings</vt:lpstr>
      <vt:lpstr>11_Presentation1</vt:lpstr>
      <vt:lpstr>4_Presentation1</vt:lpstr>
      <vt:lpstr>Presentation1</vt:lpstr>
      <vt:lpstr>12_Presentation1</vt:lpstr>
      <vt:lpstr>13_Presentation1</vt:lpstr>
      <vt:lpstr>14_Presentation1</vt:lpstr>
      <vt:lpstr>5_Presentation1</vt:lpstr>
      <vt:lpstr>1_Presentation1</vt:lpstr>
      <vt:lpstr>PowerPoint-presentatie</vt:lpstr>
      <vt:lpstr>PowerPoint-presentatie</vt:lpstr>
      <vt:lpstr>PowerPoint-presentatie</vt:lpstr>
      <vt:lpstr>PowerPoint-presentatie</vt:lpstr>
      <vt:lpstr>PowerPoint-presentatie</vt:lpstr>
      <vt:lpstr>Oorzaak/Gevolg</vt:lpstr>
      <vt:lpstr>PowerPoint-presentatie</vt:lpstr>
      <vt:lpstr>PowerPoint-presentatie</vt:lpstr>
      <vt:lpstr>PowerPoint-presentatie</vt:lpstr>
      <vt:lpstr>PowerPoint-presentatie</vt:lpstr>
      <vt:lpstr>PowerPoint-presentatie</vt:lpstr>
      <vt:lpstr>PowerPoint-presentatie</vt:lpstr>
      <vt:lpstr>Volgorde </vt:lpstr>
      <vt:lpstr>Doel</vt:lpstr>
      <vt:lpstr>Middel</vt:lpstr>
      <vt:lpstr>Voorwaarde</vt:lpstr>
      <vt:lpstr>Voorbeeld</vt:lpstr>
      <vt:lpstr>Overeenkomst</vt:lpstr>
      <vt:lpstr>Tegenstelling</vt:lpstr>
      <vt:lpstr>PowerPoint-presentatie</vt:lpstr>
      <vt:lpstr>PowerPoint-presentatie</vt:lpstr>
      <vt:lpstr>PowerPoint-presentatie</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Ernst Keijsers</dc:creator>
  <cp:lastModifiedBy>Gert Duin</cp:lastModifiedBy>
  <cp:revision>649</cp:revision>
  <cp:lastPrinted>2017-03-15T08:54:36Z</cp:lastPrinted>
  <dcterms:created xsi:type="dcterms:W3CDTF">2005-09-13T06:19:00Z</dcterms:created>
  <dcterms:modified xsi:type="dcterms:W3CDTF">2020-04-02T09:27:27Z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0x010100A00EA11F5F3F7840AC790979E25DCEE8</vt:lpwstr>
  </property>
</Properties>
</file>