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7" r:id="rId18"/>
    <p:sldId id="278" r:id="rId1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4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FA17AD-05C6-FC76-CD3F-A26C855066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807ADC3-EEB8-9D23-AC0C-1A51561B09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BC4E974-9C71-7A3F-3E9F-5A403C77A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1E87-FF62-41F4-A47F-3DF92CA57967}" type="datetimeFigureOut">
              <a:rPr lang="nl-NL" smtClean="0"/>
              <a:t>30-9-2022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4CD34ED-C221-9725-5CC7-CFBB99C7B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1ECA0FB-6E99-E93F-8459-34840E519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22AF-A8AB-44E5-9AED-2A88F8F10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3811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972DEF-0745-0AE0-4058-607998E07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6A74B15-7A3A-22B7-0856-F268579E05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9631C1A-E079-C7CC-4DD5-83EAE41A4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1E87-FF62-41F4-A47F-3DF92CA57967}" type="datetimeFigureOut">
              <a:rPr lang="nl-NL" smtClean="0"/>
              <a:t>30-9-2022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F12DA79-01F7-C58A-F2DC-883C76B83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29EA628-C865-380C-36C7-AD7333E77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22AF-A8AB-44E5-9AED-2A88F8F10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5314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F150E07-A4AE-E5B7-0E2F-93F9EB5A16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948D754-66C8-7576-CEE0-C9C7A12D58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15F1E1A-0BC8-B8FA-EDF4-327F7F8F9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1E87-FF62-41F4-A47F-3DF92CA57967}" type="datetimeFigureOut">
              <a:rPr lang="nl-NL" smtClean="0"/>
              <a:t>30-9-2022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B23B7EC-0ED0-F4C9-99DB-59633911C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1FAAF83-A805-4648-C785-0A8F35255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22AF-A8AB-44E5-9AED-2A88F8F10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756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66A64A-CC38-8782-8B84-3366B1F73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C9AEC2D-93BE-F7BE-448A-5FD4A3C5A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A1BE470-FF9B-AA03-8D5C-4F10C0240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1E87-FF62-41F4-A47F-3DF92CA57967}" type="datetimeFigureOut">
              <a:rPr lang="nl-NL" smtClean="0"/>
              <a:t>30-9-2022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55B8723-E0C1-4B03-27CF-2F4D5066E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FD539B3-54BB-0F40-1AEC-1AE0B96E1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22AF-A8AB-44E5-9AED-2A88F8F10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4115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1A3F03-98D7-D4DB-7E1B-DD1DD3A1C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7FC0960-14B5-893C-8F2C-F22A4F5C1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64FBB66-EF4D-AFBA-0A66-F08DC2268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1E87-FF62-41F4-A47F-3DF92CA57967}" type="datetimeFigureOut">
              <a:rPr lang="nl-NL" smtClean="0"/>
              <a:t>30-9-2022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699F6CE-08D5-15F1-7AF5-8F635D78C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1970878-084D-C1CF-6F1C-978048426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22AF-A8AB-44E5-9AED-2A88F8F10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6451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BBE670-793C-81B9-8730-EFFDA7677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E00476-525D-0C88-E034-854FE2E9C4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DBB72DE-31C6-B38D-1318-80E2E58120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9AFBAD0-9391-082D-E788-B07745F1B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1E87-FF62-41F4-A47F-3DF92CA57967}" type="datetimeFigureOut">
              <a:rPr lang="nl-NL" smtClean="0"/>
              <a:t>30-9-2022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C8A7F31-3674-B13F-63C7-E3314F346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E964CA0-F9FC-6A95-B7D1-E32E20D4C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22AF-A8AB-44E5-9AED-2A88F8F10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7455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364282-53E7-693C-0515-CD33218C9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0355951-EAC7-F1BB-AC39-3E92C38FE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5A4F287-22A0-04F8-6B41-9FB31986A7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5ABC16F-E8F7-AA1C-8674-D28FCACF43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072ECC8-2173-88C7-4B29-372DAF9567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A51EA59-286A-8611-B27E-0353DCF79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1E87-FF62-41F4-A47F-3DF92CA57967}" type="datetimeFigureOut">
              <a:rPr lang="nl-NL" smtClean="0"/>
              <a:t>30-9-2022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542C8D1-3C35-C098-9E93-6AFEFEBA7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5A75EDF4-E385-8941-D435-7CD7BEBB0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22AF-A8AB-44E5-9AED-2A88F8F10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9986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C2EBE-A7A6-8B8E-00CB-9A98FC061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C1A8CD4-377B-2996-E86B-BCFDBF5AE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1E87-FF62-41F4-A47F-3DF92CA57967}" type="datetimeFigureOut">
              <a:rPr lang="nl-NL" smtClean="0"/>
              <a:t>30-9-2022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8C376F4-AE9C-98C1-B0B6-48A0E3A50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3A18F24-09D8-4273-1A7C-3532C7D23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22AF-A8AB-44E5-9AED-2A88F8F10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5418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83BDB91-EEFC-CBB1-F3F3-BB72F13F7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1E87-FF62-41F4-A47F-3DF92CA57967}" type="datetimeFigureOut">
              <a:rPr lang="nl-NL" smtClean="0"/>
              <a:t>30-9-2022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BA7C394-24E0-1CBB-3BAB-2F8E9717F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C0DF207-9A20-3AAF-D64A-9BA412841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22AF-A8AB-44E5-9AED-2A88F8F10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264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F599E0-88C8-3794-0850-93D118198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3C7A060-100E-0A89-349B-131D10BB3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902047B-13B7-9EDC-60B3-5B6E3C8786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0277415-D960-2FAA-8516-FBD6B385A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1E87-FF62-41F4-A47F-3DF92CA57967}" type="datetimeFigureOut">
              <a:rPr lang="nl-NL" smtClean="0"/>
              <a:t>30-9-2022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B35EECC-3A77-FAC0-BB82-67F6F596E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F8B7DB1-7C00-74DA-8757-5B9AED82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22AF-A8AB-44E5-9AED-2A88F8F10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5065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EB9279-2BFD-B30D-4563-50FD89EB4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2E37880-2F6B-1A43-59F8-DD35AF261F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6A4B8A0-9595-22BB-EB13-9444072466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7275164-939C-9745-A73A-9C50F92E5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1E87-FF62-41F4-A47F-3DF92CA57967}" type="datetimeFigureOut">
              <a:rPr lang="nl-NL" smtClean="0"/>
              <a:t>30-9-2022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8ED5836-0433-4429-7E6D-5C8DBBB63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1BC39B0-F754-BB02-459F-F4D66F23C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122AF-A8AB-44E5-9AED-2A88F8F10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2744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0E5784B-774F-20C7-7681-31B39A35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7DE4981-AE5C-E96A-8420-907BB21D7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A899E1E-B1EC-7451-7C86-DEBC30148B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41E87-FF62-41F4-A47F-3DF92CA57967}" type="datetimeFigureOut">
              <a:rPr lang="nl-NL" smtClean="0"/>
              <a:t>30-9-2022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4622C25-5BE2-8F0C-B213-5E96770882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1D72422-6D42-3F0B-F190-27E0EB96D6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122AF-A8AB-44E5-9AED-2A88F8F107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0884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DDE6C-B349-5F5C-7CB1-DC3673E3E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275" y="1770063"/>
            <a:ext cx="9144000" cy="2387600"/>
          </a:xfrm>
        </p:spPr>
        <p:txBody>
          <a:bodyPr>
            <a:normAutofit/>
          </a:bodyPr>
          <a:lstStyle/>
          <a:p>
            <a:r>
              <a:rPr lang="nl-NL" sz="9600" b="1" dirty="0">
                <a:solidFill>
                  <a:schemeClr val="bg1"/>
                </a:solidFill>
              </a:rPr>
              <a:t>7 – 7 =</a:t>
            </a:r>
          </a:p>
        </p:txBody>
      </p:sp>
    </p:spTree>
    <p:extLst>
      <p:ext uri="{BB962C8B-B14F-4D97-AF65-F5344CB8AC3E}">
        <p14:creationId xmlns:p14="http://schemas.microsoft.com/office/powerpoint/2010/main" val="2431703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DDE6C-B349-5F5C-7CB1-DC3673E3E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275" y="1770063"/>
            <a:ext cx="9144000" cy="2387600"/>
          </a:xfrm>
        </p:spPr>
        <p:txBody>
          <a:bodyPr>
            <a:normAutofit/>
          </a:bodyPr>
          <a:lstStyle/>
          <a:p>
            <a:r>
              <a:rPr lang="nl-NL" sz="9600" b="1" dirty="0">
                <a:solidFill>
                  <a:schemeClr val="bg1"/>
                </a:solidFill>
              </a:rPr>
              <a:t>8 – 2 =</a:t>
            </a:r>
          </a:p>
        </p:txBody>
      </p:sp>
    </p:spTree>
    <p:extLst>
      <p:ext uri="{BB962C8B-B14F-4D97-AF65-F5344CB8AC3E}">
        <p14:creationId xmlns:p14="http://schemas.microsoft.com/office/powerpoint/2010/main" val="4141060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DDE6C-B349-5F5C-7CB1-DC3673E3E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275" y="1770063"/>
            <a:ext cx="9144000" cy="2387600"/>
          </a:xfrm>
        </p:spPr>
        <p:txBody>
          <a:bodyPr>
            <a:normAutofit/>
          </a:bodyPr>
          <a:lstStyle/>
          <a:p>
            <a:r>
              <a:rPr lang="nl-NL" sz="9600" b="1" dirty="0">
                <a:solidFill>
                  <a:schemeClr val="bg1"/>
                </a:solidFill>
              </a:rPr>
              <a:t>10 – 2 =</a:t>
            </a:r>
          </a:p>
        </p:txBody>
      </p:sp>
    </p:spTree>
    <p:extLst>
      <p:ext uri="{BB962C8B-B14F-4D97-AF65-F5344CB8AC3E}">
        <p14:creationId xmlns:p14="http://schemas.microsoft.com/office/powerpoint/2010/main" val="88540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DDE6C-B349-5F5C-7CB1-DC3673E3E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275" y="1770063"/>
            <a:ext cx="9144000" cy="2387600"/>
          </a:xfrm>
        </p:spPr>
        <p:txBody>
          <a:bodyPr>
            <a:normAutofit/>
          </a:bodyPr>
          <a:lstStyle/>
          <a:p>
            <a:r>
              <a:rPr lang="nl-NL" sz="9600" b="1" dirty="0">
                <a:solidFill>
                  <a:srgbClr val="FF0000"/>
                </a:solidFill>
              </a:rPr>
              <a:t>nakijken</a:t>
            </a:r>
          </a:p>
        </p:txBody>
      </p:sp>
    </p:spTree>
    <p:extLst>
      <p:ext uri="{BB962C8B-B14F-4D97-AF65-F5344CB8AC3E}">
        <p14:creationId xmlns:p14="http://schemas.microsoft.com/office/powerpoint/2010/main" val="17748230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DDE6C-B349-5F5C-7CB1-DC3673E3E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275" y="1770063"/>
            <a:ext cx="9144000" cy="2387600"/>
          </a:xfrm>
        </p:spPr>
        <p:txBody>
          <a:bodyPr>
            <a:normAutofit/>
          </a:bodyPr>
          <a:lstStyle/>
          <a:p>
            <a:r>
              <a:rPr lang="nl-NL" sz="9600" b="1" dirty="0">
                <a:solidFill>
                  <a:schemeClr val="bg1"/>
                </a:solidFill>
              </a:rPr>
              <a:t>5 – 3 =</a:t>
            </a:r>
          </a:p>
        </p:txBody>
      </p:sp>
    </p:spTree>
    <p:extLst>
      <p:ext uri="{BB962C8B-B14F-4D97-AF65-F5344CB8AC3E}">
        <p14:creationId xmlns:p14="http://schemas.microsoft.com/office/powerpoint/2010/main" val="3599222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DDE6C-B349-5F5C-7CB1-DC3673E3E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275" y="1770063"/>
            <a:ext cx="9144000" cy="2387600"/>
          </a:xfrm>
        </p:spPr>
        <p:txBody>
          <a:bodyPr>
            <a:normAutofit/>
          </a:bodyPr>
          <a:lstStyle/>
          <a:p>
            <a:r>
              <a:rPr lang="nl-NL" sz="9600" b="1" dirty="0">
                <a:solidFill>
                  <a:schemeClr val="bg1"/>
                </a:solidFill>
              </a:rPr>
              <a:t>9 – 7 =</a:t>
            </a:r>
          </a:p>
        </p:txBody>
      </p:sp>
    </p:spTree>
    <p:extLst>
      <p:ext uri="{BB962C8B-B14F-4D97-AF65-F5344CB8AC3E}">
        <p14:creationId xmlns:p14="http://schemas.microsoft.com/office/powerpoint/2010/main" val="14191056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DDE6C-B349-5F5C-7CB1-DC3673E3E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275" y="1770063"/>
            <a:ext cx="9144000" cy="2387600"/>
          </a:xfrm>
        </p:spPr>
        <p:txBody>
          <a:bodyPr>
            <a:normAutofit/>
          </a:bodyPr>
          <a:lstStyle/>
          <a:p>
            <a:r>
              <a:rPr lang="nl-NL" sz="9600" b="1" dirty="0">
                <a:solidFill>
                  <a:schemeClr val="bg1"/>
                </a:solidFill>
              </a:rPr>
              <a:t>6 – 3 =</a:t>
            </a:r>
          </a:p>
        </p:txBody>
      </p:sp>
    </p:spTree>
    <p:extLst>
      <p:ext uri="{BB962C8B-B14F-4D97-AF65-F5344CB8AC3E}">
        <p14:creationId xmlns:p14="http://schemas.microsoft.com/office/powerpoint/2010/main" val="2020973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DDE6C-B349-5F5C-7CB1-DC3673E3E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275" y="1770063"/>
            <a:ext cx="9144000" cy="2387600"/>
          </a:xfrm>
        </p:spPr>
        <p:txBody>
          <a:bodyPr>
            <a:normAutofit/>
          </a:bodyPr>
          <a:lstStyle/>
          <a:p>
            <a:r>
              <a:rPr lang="nl-NL" sz="9600" b="1" dirty="0">
                <a:solidFill>
                  <a:schemeClr val="bg1"/>
                </a:solidFill>
              </a:rPr>
              <a:t>7 – 5 =</a:t>
            </a:r>
          </a:p>
        </p:txBody>
      </p:sp>
    </p:spTree>
    <p:extLst>
      <p:ext uri="{BB962C8B-B14F-4D97-AF65-F5344CB8AC3E}">
        <p14:creationId xmlns:p14="http://schemas.microsoft.com/office/powerpoint/2010/main" val="27056326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DDE6C-B349-5F5C-7CB1-DC3673E3E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275" y="1770063"/>
            <a:ext cx="9144000" cy="2387600"/>
          </a:xfrm>
        </p:spPr>
        <p:txBody>
          <a:bodyPr>
            <a:normAutofit/>
          </a:bodyPr>
          <a:lstStyle/>
          <a:p>
            <a:r>
              <a:rPr lang="nl-NL" sz="9600" b="1" dirty="0">
                <a:solidFill>
                  <a:schemeClr val="bg1"/>
                </a:solidFill>
              </a:rPr>
              <a:t>8 – 8 =</a:t>
            </a:r>
          </a:p>
        </p:txBody>
      </p:sp>
    </p:spTree>
    <p:extLst>
      <p:ext uri="{BB962C8B-B14F-4D97-AF65-F5344CB8AC3E}">
        <p14:creationId xmlns:p14="http://schemas.microsoft.com/office/powerpoint/2010/main" val="923500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DDE6C-B349-5F5C-7CB1-DC3673E3E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275" y="1770063"/>
            <a:ext cx="9144000" cy="2387600"/>
          </a:xfrm>
        </p:spPr>
        <p:txBody>
          <a:bodyPr>
            <a:normAutofit/>
          </a:bodyPr>
          <a:lstStyle/>
          <a:p>
            <a:r>
              <a:rPr lang="nl-NL" sz="9600" b="1" dirty="0">
                <a:solidFill>
                  <a:srgbClr val="FF0000"/>
                </a:solidFill>
              </a:rPr>
              <a:t>nakijken &amp; einde</a:t>
            </a:r>
          </a:p>
        </p:txBody>
      </p:sp>
    </p:spTree>
    <p:extLst>
      <p:ext uri="{BB962C8B-B14F-4D97-AF65-F5344CB8AC3E}">
        <p14:creationId xmlns:p14="http://schemas.microsoft.com/office/powerpoint/2010/main" val="2845366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DDE6C-B349-5F5C-7CB1-DC3673E3E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275" y="1770063"/>
            <a:ext cx="9144000" cy="2387600"/>
          </a:xfrm>
        </p:spPr>
        <p:txBody>
          <a:bodyPr>
            <a:normAutofit/>
          </a:bodyPr>
          <a:lstStyle/>
          <a:p>
            <a:r>
              <a:rPr lang="nl-NL" sz="9600" b="1" dirty="0">
                <a:solidFill>
                  <a:schemeClr val="bg1"/>
                </a:solidFill>
              </a:rPr>
              <a:t>9 – 0 =</a:t>
            </a:r>
          </a:p>
        </p:txBody>
      </p:sp>
    </p:spTree>
    <p:extLst>
      <p:ext uri="{BB962C8B-B14F-4D97-AF65-F5344CB8AC3E}">
        <p14:creationId xmlns:p14="http://schemas.microsoft.com/office/powerpoint/2010/main" val="3538578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DDE6C-B349-5F5C-7CB1-DC3673E3E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275" y="1770063"/>
            <a:ext cx="9144000" cy="2387600"/>
          </a:xfrm>
        </p:spPr>
        <p:txBody>
          <a:bodyPr>
            <a:normAutofit/>
          </a:bodyPr>
          <a:lstStyle/>
          <a:p>
            <a:r>
              <a:rPr lang="nl-NL" sz="9600" b="1" dirty="0">
                <a:solidFill>
                  <a:schemeClr val="bg1"/>
                </a:solidFill>
              </a:rPr>
              <a:t>8 – 8 =</a:t>
            </a:r>
          </a:p>
        </p:txBody>
      </p:sp>
    </p:spTree>
    <p:extLst>
      <p:ext uri="{BB962C8B-B14F-4D97-AF65-F5344CB8AC3E}">
        <p14:creationId xmlns:p14="http://schemas.microsoft.com/office/powerpoint/2010/main" val="112430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DDE6C-B349-5F5C-7CB1-DC3673E3E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275" y="1770063"/>
            <a:ext cx="9144000" cy="2387600"/>
          </a:xfrm>
        </p:spPr>
        <p:txBody>
          <a:bodyPr>
            <a:normAutofit/>
          </a:bodyPr>
          <a:lstStyle/>
          <a:p>
            <a:r>
              <a:rPr lang="nl-NL" sz="9600" b="1" dirty="0">
                <a:solidFill>
                  <a:schemeClr val="bg1"/>
                </a:solidFill>
              </a:rPr>
              <a:t>10 – 9 =</a:t>
            </a:r>
          </a:p>
        </p:txBody>
      </p:sp>
    </p:spTree>
    <p:extLst>
      <p:ext uri="{BB962C8B-B14F-4D97-AF65-F5344CB8AC3E}">
        <p14:creationId xmlns:p14="http://schemas.microsoft.com/office/powerpoint/2010/main" val="304080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DDE6C-B349-5F5C-7CB1-DC3673E3E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275" y="1770063"/>
            <a:ext cx="9144000" cy="2387600"/>
          </a:xfrm>
        </p:spPr>
        <p:txBody>
          <a:bodyPr>
            <a:normAutofit/>
          </a:bodyPr>
          <a:lstStyle/>
          <a:p>
            <a:r>
              <a:rPr lang="nl-NL" sz="9600" b="1" dirty="0">
                <a:solidFill>
                  <a:schemeClr val="bg1"/>
                </a:solidFill>
              </a:rPr>
              <a:t>9 – 8 =</a:t>
            </a:r>
          </a:p>
        </p:txBody>
      </p:sp>
    </p:spTree>
    <p:extLst>
      <p:ext uri="{BB962C8B-B14F-4D97-AF65-F5344CB8AC3E}">
        <p14:creationId xmlns:p14="http://schemas.microsoft.com/office/powerpoint/2010/main" val="2135272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DDE6C-B349-5F5C-7CB1-DC3673E3E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275" y="1770063"/>
            <a:ext cx="9144000" cy="2387600"/>
          </a:xfrm>
        </p:spPr>
        <p:txBody>
          <a:bodyPr>
            <a:normAutofit/>
          </a:bodyPr>
          <a:lstStyle/>
          <a:p>
            <a:r>
              <a:rPr lang="nl-NL" sz="9600" b="1" dirty="0">
                <a:solidFill>
                  <a:srgbClr val="FF0000"/>
                </a:solidFill>
              </a:rPr>
              <a:t>nakijken</a:t>
            </a:r>
          </a:p>
        </p:txBody>
      </p:sp>
    </p:spTree>
    <p:extLst>
      <p:ext uri="{BB962C8B-B14F-4D97-AF65-F5344CB8AC3E}">
        <p14:creationId xmlns:p14="http://schemas.microsoft.com/office/powerpoint/2010/main" val="3692977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DDE6C-B349-5F5C-7CB1-DC3673E3E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275" y="1770063"/>
            <a:ext cx="9144000" cy="2387600"/>
          </a:xfrm>
        </p:spPr>
        <p:txBody>
          <a:bodyPr>
            <a:normAutofit/>
          </a:bodyPr>
          <a:lstStyle/>
          <a:p>
            <a:r>
              <a:rPr lang="nl-NL" sz="9600" b="1" dirty="0">
                <a:solidFill>
                  <a:schemeClr val="bg1"/>
                </a:solidFill>
              </a:rPr>
              <a:t>10 – 10 =</a:t>
            </a:r>
          </a:p>
        </p:txBody>
      </p:sp>
    </p:spTree>
    <p:extLst>
      <p:ext uri="{BB962C8B-B14F-4D97-AF65-F5344CB8AC3E}">
        <p14:creationId xmlns:p14="http://schemas.microsoft.com/office/powerpoint/2010/main" val="1598028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DDE6C-B349-5F5C-7CB1-DC3673E3E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275" y="1770063"/>
            <a:ext cx="9144000" cy="2387600"/>
          </a:xfrm>
        </p:spPr>
        <p:txBody>
          <a:bodyPr>
            <a:normAutofit/>
          </a:bodyPr>
          <a:lstStyle/>
          <a:p>
            <a:r>
              <a:rPr lang="nl-NL" sz="9600" b="1" dirty="0">
                <a:solidFill>
                  <a:schemeClr val="bg1"/>
                </a:solidFill>
              </a:rPr>
              <a:t>7 – 6 =</a:t>
            </a:r>
          </a:p>
        </p:txBody>
      </p:sp>
    </p:spTree>
    <p:extLst>
      <p:ext uri="{BB962C8B-B14F-4D97-AF65-F5344CB8AC3E}">
        <p14:creationId xmlns:p14="http://schemas.microsoft.com/office/powerpoint/2010/main" val="3042796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BDDE6C-B349-5F5C-7CB1-DC3673E3E2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275" y="1770063"/>
            <a:ext cx="9144000" cy="2387600"/>
          </a:xfrm>
        </p:spPr>
        <p:txBody>
          <a:bodyPr>
            <a:normAutofit/>
          </a:bodyPr>
          <a:lstStyle/>
          <a:p>
            <a:r>
              <a:rPr lang="nl-NL" sz="9600" b="1" dirty="0">
                <a:solidFill>
                  <a:schemeClr val="bg1"/>
                </a:solidFill>
              </a:rPr>
              <a:t>10 – 5 =</a:t>
            </a:r>
          </a:p>
        </p:txBody>
      </p:sp>
    </p:spTree>
    <p:extLst>
      <p:ext uri="{BB962C8B-B14F-4D97-AF65-F5344CB8AC3E}">
        <p14:creationId xmlns:p14="http://schemas.microsoft.com/office/powerpoint/2010/main" val="67118806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65</Words>
  <Application>Microsoft Office PowerPoint</Application>
  <PresentationFormat>Breedbeeld</PresentationFormat>
  <Paragraphs>18</Paragraphs>
  <Slides>18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Kantoorthema</vt:lpstr>
      <vt:lpstr>7 – 7 =</vt:lpstr>
      <vt:lpstr>9 – 0 =</vt:lpstr>
      <vt:lpstr>8 – 8 =</vt:lpstr>
      <vt:lpstr>10 – 9 =</vt:lpstr>
      <vt:lpstr>9 – 8 =</vt:lpstr>
      <vt:lpstr>nakijken</vt:lpstr>
      <vt:lpstr>10 – 10 =</vt:lpstr>
      <vt:lpstr>7 – 6 =</vt:lpstr>
      <vt:lpstr>10 – 5 =</vt:lpstr>
      <vt:lpstr>8 – 2 =</vt:lpstr>
      <vt:lpstr>10 – 2 =</vt:lpstr>
      <vt:lpstr>nakijken</vt:lpstr>
      <vt:lpstr>5 – 3 =</vt:lpstr>
      <vt:lpstr>9 – 7 =</vt:lpstr>
      <vt:lpstr>6 – 3 =</vt:lpstr>
      <vt:lpstr>7 – 5 =</vt:lpstr>
      <vt:lpstr>8 – 8 =</vt:lpstr>
      <vt:lpstr>nakijken &amp; einde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 – 7 =</dc:title>
  <dc:creator>Gert Duin</dc:creator>
  <cp:lastModifiedBy>Gert Duin</cp:lastModifiedBy>
  <cp:revision>2</cp:revision>
  <dcterms:created xsi:type="dcterms:W3CDTF">2022-09-30T08:20:43Z</dcterms:created>
  <dcterms:modified xsi:type="dcterms:W3CDTF">2022-09-30T08:29:49Z</dcterms:modified>
</cp:coreProperties>
</file>